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y="6858000" cx="12192000"/>
  <p:notesSz cx="6858000" cy="9144000"/>
  <p:embeddedFontLst>
    <p:embeddedFont>
      <p:font typeface="Garamond"/>
      <p:regular r:id="rId63"/>
      <p:bold r:id="rId64"/>
      <p:italic r:id="rId65"/>
      <p:boldItalic r:id="rId66"/>
    </p:embeddedFont>
    <p:embeddedFont>
      <p:font typeface="Helvetica Neue"/>
      <p:regular r:id="rId67"/>
      <p:bold r:id="rId68"/>
      <p:italic r:id="rId69"/>
      <p:boldItalic r:id="rId70"/>
    </p:embeddedFont>
    <p:embeddedFont>
      <p:font typeface="PT Sans"/>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5" roundtripDataSignature="AMtx7mhsFB97XhSMGkktn+Z5hcfDotu/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8B26AB2-2EFB-4EC1-A551-111C4675D24D}">
  <a:tblStyle styleId="{48B26AB2-2EFB-4EC1-A551-111C4675D24D}"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TSans-italic.fntdata"/><Relationship Id="rId72" Type="http://schemas.openxmlformats.org/officeDocument/2006/relationships/font" Target="fonts/PTSans-bold.fntdata"/><Relationship Id="rId31" Type="http://schemas.openxmlformats.org/officeDocument/2006/relationships/slide" Target="slides/slide25.xml"/><Relationship Id="rId75" Type="http://customschemas.google.com/relationships/presentationmetadata" Target="metadata"/><Relationship Id="rId30" Type="http://schemas.openxmlformats.org/officeDocument/2006/relationships/slide" Target="slides/slide24.xml"/><Relationship Id="rId74" Type="http://schemas.openxmlformats.org/officeDocument/2006/relationships/font" Target="fonts/PTSans-boldItalic.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PTSans-regular.fntdata"/><Relationship Id="rId70" Type="http://schemas.openxmlformats.org/officeDocument/2006/relationships/font" Target="fonts/HelveticaNeue-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Garamond-bold.fntdata"/><Relationship Id="rId63" Type="http://schemas.openxmlformats.org/officeDocument/2006/relationships/font" Target="fonts/Garamond-regular.fntdata"/><Relationship Id="rId22" Type="http://schemas.openxmlformats.org/officeDocument/2006/relationships/slide" Target="slides/slide16.xml"/><Relationship Id="rId66" Type="http://schemas.openxmlformats.org/officeDocument/2006/relationships/font" Target="fonts/Garamond-boldItalic.fntdata"/><Relationship Id="rId21" Type="http://schemas.openxmlformats.org/officeDocument/2006/relationships/slide" Target="slides/slide15.xml"/><Relationship Id="rId65" Type="http://schemas.openxmlformats.org/officeDocument/2006/relationships/font" Target="fonts/Garamond-italic.fntdata"/><Relationship Id="rId24" Type="http://schemas.openxmlformats.org/officeDocument/2006/relationships/slide" Target="slides/slide18.xml"/><Relationship Id="rId68" Type="http://schemas.openxmlformats.org/officeDocument/2006/relationships/font" Target="fonts/HelveticaNeue-bold.fntdata"/><Relationship Id="rId23" Type="http://schemas.openxmlformats.org/officeDocument/2006/relationships/slide" Target="slides/slide17.xml"/><Relationship Id="rId67" Type="http://schemas.openxmlformats.org/officeDocument/2006/relationships/font" Target="fonts/HelveticaNeue-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HelveticaNeue-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6" name="Google Shape;36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00f2ef8bc6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 name="Google Shape;416;g200f2ef8bc6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00f2ef8bc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g200f2ef8bc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00f2ef8bc6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g200f2ef8bc6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00f2ef8bc6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g200f2ef8bc6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6" name="Google Shape;43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3c9c0c7619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g23c9c0c7619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3de96d7221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23de96d7221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3de96d7221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g23de96d7221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6" name="Google Shape;45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2" name="Google Shape;46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3980085d0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g23980085d0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9" name="Google Shape;46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6" name="Google Shape;47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3" name="Google Shape;48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0" name="Google Shape;49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7" name="Google Shape;49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873cbcb2a7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g1873cbcb2a7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7" name="Google Shape;507;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2" name="Google Shape;51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7" name="Google Shape;517;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2" name="Google Shape;522;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80a8b3df8d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280a8b3df8d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873cbcb2a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g1873cbcb2a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1873cbcb2a7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g1873cbcb2a7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7" name="Google Shape;53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2" name="Google Shape;54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9" name="Google Shape;549;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6" name="Google Shape;556;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3" name="Google Shape;563;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8" name="Google Shape;568;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3" name="Google Shape;573;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0" name="Google Shape;580;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84dfa6ac9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g184dfa6ac9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7" name="Google Shape;587;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4" name="Google Shape;594;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0" name="Google Shape;610;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6" name="Google Shape;616;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2" name="Google Shape;622;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8" name="Google Shape;628;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4" name="Google Shape;634;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0" name="Google Shape;640;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6" name="Google Shape;646;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41717b0bc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2" name="Google Shape;652;g241717b0bc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54a1dc7ea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g254a1dc7ea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7" name="Google Shape;657;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3" name="Google Shape;663;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8" name="Google Shape;668;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3" name="Google Shape;673;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8" name="Google Shape;678;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3" name="Google Shape;683;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8" name="Google Shape;688;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54a1dc7ea7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g254a1dc7ea7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1" name="Google Shape;401;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d0d71fef26_1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g1d0d71fef26_1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49a76b8d2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249a76b8d2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22" name="Shape 22"/>
        <p:cNvGrpSpPr/>
        <p:nvPr/>
      </p:nvGrpSpPr>
      <p:grpSpPr>
        <a:xfrm>
          <a:off x="0" y="0"/>
          <a:ext cx="0" cy="0"/>
          <a:chOff x="0" y="0"/>
          <a:chExt cx="0" cy="0"/>
        </a:xfrm>
      </p:grpSpPr>
      <p:sp>
        <p:nvSpPr>
          <p:cNvPr id="23" name="Google Shape;23;p5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57"/>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5" name="Google Shape;25;p5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подпись">
  <p:cSld name="Заголовок и подпись">
    <p:spTree>
      <p:nvGrpSpPr>
        <p:cNvPr id="90" name="Shape 90"/>
        <p:cNvGrpSpPr/>
        <p:nvPr/>
      </p:nvGrpSpPr>
      <p:grpSpPr>
        <a:xfrm>
          <a:off x="0" y="0"/>
          <a:ext cx="0" cy="0"/>
          <a:chOff x="0" y="0"/>
          <a:chExt cx="0" cy="0"/>
        </a:xfrm>
      </p:grpSpPr>
      <p:sp>
        <p:nvSpPr>
          <p:cNvPr id="91" name="Google Shape;91;p70"/>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70"/>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93" name="Google Shape;93;p7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7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7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Цитата с подписью">
  <p:cSld name="Цитата с подписью">
    <p:spTree>
      <p:nvGrpSpPr>
        <p:cNvPr id="96" name="Shape 96"/>
        <p:cNvGrpSpPr/>
        <p:nvPr/>
      </p:nvGrpSpPr>
      <p:grpSpPr>
        <a:xfrm>
          <a:off x="0" y="0"/>
          <a:ext cx="0" cy="0"/>
          <a:chOff x="0" y="0"/>
          <a:chExt cx="0" cy="0"/>
        </a:xfrm>
      </p:grpSpPr>
      <p:sp>
        <p:nvSpPr>
          <p:cNvPr id="97" name="Google Shape;97;p71"/>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71"/>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Trebuchet MS"/>
              <a:buNone/>
              <a:defRPr sz="1600">
                <a:solidFill>
                  <a:srgbClr val="7F7F7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99" name="Google Shape;99;p71"/>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0" name="Google Shape;100;p7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7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7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
        <p:nvSpPr>
          <p:cNvPr id="103" name="Google Shape;103;p71"/>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ru-RU"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04" name="Google Shape;104;p71"/>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ru-RU" sz="8000" u="none" cap="none" strike="noStrike">
                <a:solidFill>
                  <a:srgbClr val="BFE471"/>
                </a:solidFill>
                <a:latin typeface="Arial"/>
                <a:ea typeface="Arial"/>
                <a:cs typeface="Arial"/>
                <a:sym typeface="Arial"/>
              </a:rPr>
              <a:t>”</a:t>
            </a:r>
            <a:endParaRPr b="0" i="0" sz="1800" u="none" cap="none" strike="noStrike">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Карточка имени">
  <p:cSld name="Карточка имени">
    <p:spTree>
      <p:nvGrpSpPr>
        <p:cNvPr id="105" name="Shape 105"/>
        <p:cNvGrpSpPr/>
        <p:nvPr/>
      </p:nvGrpSpPr>
      <p:grpSpPr>
        <a:xfrm>
          <a:off x="0" y="0"/>
          <a:ext cx="0" cy="0"/>
          <a:chOff x="0" y="0"/>
          <a:chExt cx="0" cy="0"/>
        </a:xfrm>
      </p:grpSpPr>
      <p:sp>
        <p:nvSpPr>
          <p:cNvPr id="106" name="Google Shape;106;p72"/>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72"/>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8" name="Google Shape;108;p7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7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7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Цитата карточки имени">
  <p:cSld name="Цитата карточки имени">
    <p:spTree>
      <p:nvGrpSpPr>
        <p:cNvPr id="111" name="Shape 111"/>
        <p:cNvGrpSpPr/>
        <p:nvPr/>
      </p:nvGrpSpPr>
      <p:grpSpPr>
        <a:xfrm>
          <a:off x="0" y="0"/>
          <a:ext cx="0" cy="0"/>
          <a:chOff x="0" y="0"/>
          <a:chExt cx="0" cy="0"/>
        </a:xfrm>
      </p:grpSpPr>
      <p:sp>
        <p:nvSpPr>
          <p:cNvPr id="112" name="Google Shape;112;p73"/>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73"/>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rgbClr val="3F3F3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4" name="Google Shape;114;p73"/>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15" name="Google Shape;115;p7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7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7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
        <p:nvSpPr>
          <p:cNvPr id="118" name="Google Shape;118;p73"/>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ru-RU"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19" name="Google Shape;119;p73"/>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ru-RU"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Истина или ложь">
  <p:cSld name="Истина или ложь">
    <p:spTree>
      <p:nvGrpSpPr>
        <p:cNvPr id="120" name="Shape 120"/>
        <p:cNvGrpSpPr/>
        <p:nvPr/>
      </p:nvGrpSpPr>
      <p:grpSpPr>
        <a:xfrm>
          <a:off x="0" y="0"/>
          <a:ext cx="0" cy="0"/>
          <a:chOff x="0" y="0"/>
          <a:chExt cx="0" cy="0"/>
        </a:xfrm>
      </p:grpSpPr>
      <p:sp>
        <p:nvSpPr>
          <p:cNvPr id="121" name="Google Shape;121;p74"/>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74"/>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chemeClr val="accent1"/>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23" name="Google Shape;123;p74"/>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24" name="Google Shape;124;p7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7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7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127" name="Shape 127"/>
        <p:cNvGrpSpPr/>
        <p:nvPr/>
      </p:nvGrpSpPr>
      <p:grpSpPr>
        <a:xfrm>
          <a:off x="0" y="0"/>
          <a:ext cx="0" cy="0"/>
          <a:chOff x="0" y="0"/>
          <a:chExt cx="0" cy="0"/>
        </a:xfrm>
      </p:grpSpPr>
      <p:sp>
        <p:nvSpPr>
          <p:cNvPr id="128" name="Google Shape;128;p7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75"/>
          <p:cNvSpPr txBox="1"/>
          <p:nvPr>
            <p:ph idx="1" type="body"/>
          </p:nvPr>
        </p:nvSpPr>
        <p:spPr>
          <a:xfrm rot="5400000">
            <a:off x="3035281"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0" name="Google Shape;130;p7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7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7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133" name="Shape 133"/>
        <p:cNvGrpSpPr/>
        <p:nvPr/>
      </p:nvGrpSpPr>
      <p:grpSpPr>
        <a:xfrm>
          <a:off x="0" y="0"/>
          <a:ext cx="0" cy="0"/>
          <a:chOff x="0" y="0"/>
          <a:chExt cx="0" cy="0"/>
        </a:xfrm>
      </p:grpSpPr>
      <p:sp>
        <p:nvSpPr>
          <p:cNvPr id="134" name="Google Shape;134;p76"/>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76"/>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6" name="Google Shape;136;p7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7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7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186" name="Shape 186"/>
        <p:cNvGrpSpPr/>
        <p:nvPr/>
      </p:nvGrpSpPr>
      <p:grpSpPr>
        <a:xfrm>
          <a:off x="0" y="0"/>
          <a:ext cx="0" cy="0"/>
          <a:chOff x="0" y="0"/>
          <a:chExt cx="0" cy="0"/>
        </a:xfrm>
      </p:grpSpPr>
      <p:sp>
        <p:nvSpPr>
          <p:cNvPr id="187" name="Google Shape;187;p59"/>
          <p:cNvSpPr txBox="1"/>
          <p:nvPr>
            <p:ph type="title"/>
          </p:nvPr>
        </p:nvSpPr>
        <p:spPr>
          <a:xfrm>
            <a:off x="1141413" y="618518"/>
            <a:ext cx="9905998" cy="147857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59"/>
          <p:cNvSpPr txBox="1"/>
          <p:nvPr>
            <p:ph idx="1" type="body"/>
          </p:nvPr>
        </p:nvSpPr>
        <p:spPr>
          <a:xfrm>
            <a:off x="1141412" y="2249487"/>
            <a:ext cx="9905999" cy="3541714"/>
          </a:xfrm>
          <a:prstGeom prst="rect">
            <a:avLst/>
          </a:prstGeom>
          <a:noFill/>
          <a:ln>
            <a:noFill/>
          </a:ln>
        </p:spPr>
        <p:txBody>
          <a:bodyPr anchorCtr="0" anchor="t"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189" name="Google Shape;189;p59"/>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59"/>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59"/>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showMasterSp="0" type="title">
  <p:cSld name="TITLE">
    <p:spTree>
      <p:nvGrpSpPr>
        <p:cNvPr id="192" name="Shape 192"/>
        <p:cNvGrpSpPr/>
        <p:nvPr/>
      </p:nvGrpSpPr>
      <p:grpSpPr>
        <a:xfrm>
          <a:off x="0" y="0"/>
          <a:ext cx="0" cy="0"/>
          <a:chOff x="0" y="0"/>
          <a:chExt cx="0" cy="0"/>
        </a:xfrm>
      </p:grpSpPr>
      <p:pic>
        <p:nvPicPr>
          <p:cNvPr descr="\\DROBO-FS\QuickDrops\JB\PPTX NG\Droplets\LightingOverlay.png" id="193" name="Google Shape;193;p77"/>
          <p:cNvPicPr preferRelativeResize="0"/>
          <p:nvPr/>
        </p:nvPicPr>
        <p:blipFill rotWithShape="1">
          <a:blip r:embed="rId2">
            <a:alphaModFix amt="30000"/>
          </a:blip>
          <a:srcRect b="0" l="0" r="0" t="0"/>
          <a:stretch/>
        </p:blipFill>
        <p:spPr>
          <a:xfrm>
            <a:off x="0" y="-1"/>
            <a:ext cx="12192003" cy="6858001"/>
          </a:xfrm>
          <a:prstGeom prst="rect">
            <a:avLst/>
          </a:prstGeom>
          <a:noFill/>
          <a:ln>
            <a:noFill/>
          </a:ln>
        </p:spPr>
      </p:pic>
      <p:grpSp>
        <p:nvGrpSpPr>
          <p:cNvPr id="194" name="Google Shape;194;p77"/>
          <p:cNvGrpSpPr/>
          <p:nvPr/>
        </p:nvGrpSpPr>
        <p:grpSpPr>
          <a:xfrm>
            <a:off x="0" y="0"/>
            <a:ext cx="2305051" cy="6858001"/>
            <a:chOff x="0" y="0"/>
            <a:chExt cx="2305051" cy="6858001"/>
          </a:xfrm>
        </p:grpSpPr>
        <p:sp>
          <p:nvSpPr>
            <p:cNvPr id="195" name="Google Shape;195;p77"/>
            <p:cNvSpPr/>
            <p:nvPr/>
          </p:nvSpPr>
          <p:spPr>
            <a:xfrm>
              <a:off x="1209675" y="4763"/>
              <a:ext cx="23813" cy="2181225"/>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77"/>
            <p:cNvSpPr/>
            <p:nvPr/>
          </p:nvSpPr>
          <p:spPr>
            <a:xfrm>
              <a:off x="1128713"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77"/>
            <p:cNvSpPr/>
            <p:nvPr/>
          </p:nvSpPr>
          <p:spPr>
            <a:xfrm>
              <a:off x="1123950"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77"/>
            <p:cNvSpPr/>
            <p:nvPr/>
          </p:nvSpPr>
          <p:spPr>
            <a:xfrm>
              <a:off x="414338" y="9525"/>
              <a:ext cx="28575" cy="4481513"/>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77"/>
            <p:cNvSpPr/>
            <p:nvPr/>
          </p:nvSpPr>
          <p:spPr>
            <a:xfrm>
              <a:off x="333375"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77"/>
            <p:cNvSpPr/>
            <p:nvPr/>
          </p:nvSpPr>
          <p:spPr>
            <a:xfrm>
              <a:off x="190500" y="9525"/>
              <a:ext cx="152400" cy="908050"/>
            </a:xfrm>
            <a:custGeom>
              <a:rect b="b" l="l" r="r" t="t"/>
              <a:pathLst>
                <a:path extrusionOk="0" h="572" w="96">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63BE5D"/>
                </a:gs>
              </a:gsLst>
              <a:lin ang="5400000" scaled="0"/>
            </a:gradFill>
            <a:ln>
              <a:noFill/>
            </a:ln>
          </p:spPr>
        </p:sp>
        <p:sp>
          <p:nvSpPr>
            <p:cNvPr id="201" name="Google Shape;201;p77"/>
            <p:cNvSpPr/>
            <p:nvPr/>
          </p:nvSpPr>
          <p:spPr>
            <a:xfrm>
              <a:off x="1290638" y="14288"/>
              <a:ext cx="376238" cy="1801813"/>
            </a:xfrm>
            <a:custGeom>
              <a:rect b="b" l="l" r="r" t="t"/>
              <a:pathLst>
                <a:path extrusionOk="0" h="1135" w="237">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63BE5D"/>
                </a:gs>
              </a:gsLst>
              <a:lin ang="5400000" scaled="0"/>
            </a:gradFill>
            <a:ln>
              <a:noFill/>
            </a:ln>
          </p:spPr>
        </p:sp>
        <p:sp>
          <p:nvSpPr>
            <p:cNvPr id="202" name="Google Shape;202;p77"/>
            <p:cNvSpPr/>
            <p:nvPr/>
          </p:nvSpPr>
          <p:spPr>
            <a:xfrm>
              <a:off x="1600200" y="180181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77"/>
            <p:cNvSpPr/>
            <p:nvPr/>
          </p:nvSpPr>
          <p:spPr>
            <a:xfrm>
              <a:off x="1381125" y="9525"/>
              <a:ext cx="371475" cy="1425575"/>
            </a:xfrm>
            <a:custGeom>
              <a:rect b="b" l="l" r="r" t="t"/>
              <a:pathLst>
                <a:path extrusionOk="0" h="898" w="234">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63BE5D"/>
                </a:gs>
              </a:gsLst>
              <a:lin ang="5400000" scaled="0"/>
            </a:gradFill>
            <a:ln>
              <a:noFill/>
            </a:ln>
          </p:spPr>
        </p:sp>
        <p:sp>
          <p:nvSpPr>
            <p:cNvPr id="204" name="Google Shape;204;p77"/>
            <p:cNvSpPr/>
            <p:nvPr/>
          </p:nvSpPr>
          <p:spPr>
            <a:xfrm>
              <a:off x="1643063"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63BE5D"/>
                </a:gs>
              </a:gsLst>
              <a:lin ang="5400000" scaled="0"/>
            </a:gradFill>
            <a:ln>
              <a:noFill/>
            </a:ln>
          </p:spPr>
        </p:sp>
        <p:sp>
          <p:nvSpPr>
            <p:cNvPr id="205" name="Google Shape;205;p77"/>
            <p:cNvSpPr/>
            <p:nvPr/>
          </p:nvSpPr>
          <p:spPr>
            <a:xfrm>
              <a:off x="1685925" y="14208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77"/>
            <p:cNvSpPr/>
            <p:nvPr/>
          </p:nvSpPr>
          <p:spPr>
            <a:xfrm>
              <a:off x="168592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77"/>
            <p:cNvSpPr/>
            <p:nvPr/>
          </p:nvSpPr>
          <p:spPr>
            <a:xfrm>
              <a:off x="1743075" y="4763"/>
              <a:ext cx="419100" cy="522288"/>
            </a:xfrm>
            <a:custGeom>
              <a:rect b="b" l="l" r="r" t="t"/>
              <a:pathLst>
                <a:path extrusionOk="0" h="329" w="264">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63BE5D"/>
                </a:gs>
              </a:gsLst>
              <a:lin ang="5400000" scaled="0"/>
            </a:gradFill>
            <a:ln>
              <a:noFill/>
            </a:ln>
          </p:spPr>
        </p:sp>
        <p:sp>
          <p:nvSpPr>
            <p:cNvPr id="208" name="Google Shape;208;p77"/>
            <p:cNvSpPr/>
            <p:nvPr/>
          </p:nvSpPr>
          <p:spPr>
            <a:xfrm>
              <a:off x="2119313"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77"/>
            <p:cNvSpPr/>
            <p:nvPr/>
          </p:nvSpPr>
          <p:spPr>
            <a:xfrm>
              <a:off x="952500" y="4763"/>
              <a:ext cx="152400" cy="908050"/>
            </a:xfrm>
            <a:custGeom>
              <a:rect b="b" l="l" r="r" t="t"/>
              <a:pathLst>
                <a:path extrusionOk="0" h="572" w="96">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63BE5D"/>
                </a:gs>
              </a:gsLst>
              <a:lin ang="5400000" scaled="0"/>
            </a:gradFill>
            <a:ln>
              <a:noFill/>
            </a:ln>
          </p:spPr>
        </p:sp>
        <p:sp>
          <p:nvSpPr>
            <p:cNvPr id="210" name="Google Shape;210;p77"/>
            <p:cNvSpPr/>
            <p:nvPr/>
          </p:nvSpPr>
          <p:spPr>
            <a:xfrm>
              <a:off x="866775"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77"/>
            <p:cNvSpPr/>
            <p:nvPr/>
          </p:nvSpPr>
          <p:spPr>
            <a:xfrm>
              <a:off x="890588" y="15541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77"/>
            <p:cNvSpPr/>
            <p:nvPr/>
          </p:nvSpPr>
          <p:spPr>
            <a:xfrm>
              <a:off x="738188" y="5622925"/>
              <a:ext cx="338138" cy="1216025"/>
            </a:xfrm>
            <a:custGeom>
              <a:rect b="b" l="l" r="r" t="t"/>
              <a:pathLst>
                <a:path extrusionOk="0" h="766" w="213">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63BE5D"/>
                </a:gs>
              </a:gsLst>
              <a:lin ang="5400000" scaled="0"/>
            </a:gradFill>
            <a:ln>
              <a:noFill/>
            </a:ln>
          </p:spPr>
        </p:sp>
        <p:sp>
          <p:nvSpPr>
            <p:cNvPr id="213" name="Google Shape;213;p77"/>
            <p:cNvSpPr/>
            <p:nvPr/>
          </p:nvSpPr>
          <p:spPr>
            <a:xfrm>
              <a:off x="647700" y="5480050"/>
              <a:ext cx="157163" cy="157163"/>
            </a:xfrm>
            <a:custGeom>
              <a:rect b="b" l="l" r="r" t="t"/>
              <a:pathLst>
                <a:path extrusionOk="0" h="33" w="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77"/>
            <p:cNvSpPr/>
            <p:nvPr/>
          </p:nvSpPr>
          <p:spPr>
            <a:xfrm>
              <a:off x="66675" y="903288"/>
              <a:ext cx="190500" cy="190500"/>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77"/>
            <p:cNvSpPr/>
            <p:nvPr/>
          </p:nvSpPr>
          <p:spPr>
            <a:xfrm>
              <a:off x="0" y="3897313"/>
              <a:ext cx="133350" cy="266700"/>
            </a:xfrm>
            <a:custGeom>
              <a:rect b="b" l="l" r="r" t="t"/>
              <a:pathLst>
                <a:path extrusionOk="0" h="168" w="84">
                  <a:moveTo>
                    <a:pt x="69" y="168"/>
                  </a:moveTo>
                  <a:lnTo>
                    <a:pt x="0" y="6"/>
                  </a:lnTo>
                  <a:lnTo>
                    <a:pt x="12" y="0"/>
                  </a:lnTo>
                  <a:lnTo>
                    <a:pt x="84" y="162"/>
                  </a:lnTo>
                  <a:lnTo>
                    <a:pt x="69" y="168"/>
                  </a:lnTo>
                  <a:close/>
                </a:path>
              </a:pathLst>
            </a:custGeom>
            <a:gradFill>
              <a:gsLst>
                <a:gs pos="0">
                  <a:schemeClr val="lt2"/>
                </a:gs>
                <a:gs pos="100000">
                  <a:srgbClr val="63BE5D"/>
                </a:gs>
              </a:gsLst>
              <a:lin ang="5400000" scaled="0"/>
            </a:gradFill>
            <a:ln>
              <a:noFill/>
            </a:ln>
          </p:spPr>
        </p:sp>
        <p:sp>
          <p:nvSpPr>
            <p:cNvPr id="216" name="Google Shape;216;p77"/>
            <p:cNvSpPr/>
            <p:nvPr/>
          </p:nvSpPr>
          <p:spPr>
            <a:xfrm>
              <a:off x="66675" y="414972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77"/>
            <p:cNvSpPr/>
            <p:nvPr/>
          </p:nvSpPr>
          <p:spPr>
            <a:xfrm>
              <a:off x="0" y="1644650"/>
              <a:ext cx="133350" cy="269875"/>
            </a:xfrm>
            <a:custGeom>
              <a:rect b="b" l="l" r="r" t="t"/>
              <a:pathLst>
                <a:path extrusionOk="0" h="170" w="84">
                  <a:moveTo>
                    <a:pt x="12" y="170"/>
                  </a:moveTo>
                  <a:lnTo>
                    <a:pt x="0" y="164"/>
                  </a:lnTo>
                  <a:lnTo>
                    <a:pt x="69" y="0"/>
                  </a:lnTo>
                  <a:lnTo>
                    <a:pt x="84" y="6"/>
                  </a:lnTo>
                  <a:lnTo>
                    <a:pt x="12" y="170"/>
                  </a:lnTo>
                  <a:close/>
                </a:path>
              </a:pathLst>
            </a:custGeom>
            <a:gradFill>
              <a:gsLst>
                <a:gs pos="0">
                  <a:schemeClr val="lt2"/>
                </a:gs>
                <a:gs pos="100000">
                  <a:srgbClr val="63BE5D"/>
                </a:gs>
              </a:gsLst>
              <a:lin ang="5400000" scaled="0"/>
            </a:gradFill>
            <a:ln>
              <a:noFill/>
            </a:ln>
          </p:spPr>
        </p:sp>
        <p:sp>
          <p:nvSpPr>
            <p:cNvPr id="218" name="Google Shape;218;p77"/>
            <p:cNvSpPr/>
            <p:nvPr/>
          </p:nvSpPr>
          <p:spPr>
            <a:xfrm>
              <a:off x="66675" y="146843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77"/>
            <p:cNvSpPr/>
            <p:nvPr/>
          </p:nvSpPr>
          <p:spPr>
            <a:xfrm>
              <a:off x="695325" y="4763"/>
              <a:ext cx="309563" cy="1558925"/>
            </a:xfrm>
            <a:custGeom>
              <a:rect b="b" l="l" r="r" t="t"/>
              <a:pathLst>
                <a:path extrusionOk="0" h="982" w="195">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63BE5D"/>
                </a:gs>
              </a:gsLst>
              <a:lin ang="5400000" scaled="0"/>
            </a:gradFill>
            <a:ln>
              <a:noFill/>
            </a:ln>
          </p:spPr>
        </p:sp>
        <p:sp>
          <p:nvSpPr>
            <p:cNvPr id="220" name="Google Shape;220;p77"/>
            <p:cNvSpPr/>
            <p:nvPr/>
          </p:nvSpPr>
          <p:spPr>
            <a:xfrm>
              <a:off x="57150" y="48815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77"/>
            <p:cNvSpPr/>
            <p:nvPr/>
          </p:nvSpPr>
          <p:spPr>
            <a:xfrm>
              <a:off x="138113" y="5060950"/>
              <a:ext cx="304800" cy="1778000"/>
            </a:xfrm>
            <a:custGeom>
              <a:rect b="b" l="l" r="r" t="t"/>
              <a:pathLst>
                <a:path extrusionOk="0" h="1120" w="192">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63BE5D"/>
                </a:gs>
              </a:gsLst>
              <a:lin ang="5400000" scaled="0"/>
            </a:gradFill>
            <a:ln>
              <a:noFill/>
            </a:ln>
          </p:spPr>
        </p:sp>
        <p:sp>
          <p:nvSpPr>
            <p:cNvPr id="222" name="Google Shape;222;p77"/>
            <p:cNvSpPr/>
            <p:nvPr/>
          </p:nvSpPr>
          <p:spPr>
            <a:xfrm>
              <a:off x="561975" y="6430963"/>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77"/>
            <p:cNvSpPr/>
            <p:nvPr/>
          </p:nvSpPr>
          <p:spPr>
            <a:xfrm>
              <a:off x="642938" y="6610350"/>
              <a:ext cx="23813" cy="242888"/>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7"/>
            <p:cNvSpPr/>
            <p:nvPr/>
          </p:nvSpPr>
          <p:spPr>
            <a:xfrm>
              <a:off x="76200" y="6430963"/>
              <a:ext cx="190500" cy="188913"/>
            </a:xfrm>
            <a:custGeom>
              <a:rect b="b" l="l" r="r" t="t"/>
              <a:pathLst>
                <a:path extrusionOk="0" h="40" w="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7"/>
            <p:cNvSpPr/>
            <p:nvPr/>
          </p:nvSpPr>
          <p:spPr>
            <a:xfrm>
              <a:off x="0" y="5978525"/>
              <a:ext cx="190500" cy="461963"/>
            </a:xfrm>
            <a:custGeom>
              <a:rect b="b" l="l" r="r" t="t"/>
              <a:pathLst>
                <a:path extrusionOk="0" h="291" w="12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63BE5D"/>
                </a:gs>
              </a:gsLst>
              <a:lin ang="5400000" scaled="0"/>
            </a:gradFill>
            <a:ln>
              <a:noFill/>
            </a:ln>
          </p:spPr>
        </p:sp>
        <p:sp>
          <p:nvSpPr>
            <p:cNvPr id="226" name="Google Shape;226;p77"/>
            <p:cNvSpPr/>
            <p:nvPr/>
          </p:nvSpPr>
          <p:spPr>
            <a:xfrm>
              <a:off x="1014413" y="1801813"/>
              <a:ext cx="214313" cy="755650"/>
            </a:xfrm>
            <a:custGeom>
              <a:rect b="b" l="l" r="r" t="t"/>
              <a:pathLst>
                <a:path extrusionOk="0" h="476" w="135">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63BE5D"/>
                </a:gs>
              </a:gsLst>
              <a:lin ang="5400000" scaled="0"/>
            </a:gradFill>
            <a:ln>
              <a:noFill/>
            </a:ln>
          </p:spPr>
        </p:sp>
        <p:sp>
          <p:nvSpPr>
            <p:cNvPr id="227" name="Google Shape;227;p77"/>
            <p:cNvSpPr/>
            <p:nvPr/>
          </p:nvSpPr>
          <p:spPr>
            <a:xfrm>
              <a:off x="938213" y="2547938"/>
              <a:ext cx="166688" cy="160338"/>
            </a:xfrm>
            <a:custGeom>
              <a:rect b="b" l="l" r="r" t="t"/>
              <a:pathLst>
                <a:path extrusionOk="0" h="34" w="35">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77"/>
            <p:cNvSpPr/>
            <p:nvPr/>
          </p:nvSpPr>
          <p:spPr>
            <a:xfrm>
              <a:off x="595313" y="4763"/>
              <a:ext cx="638175" cy="4025900"/>
            </a:xfrm>
            <a:custGeom>
              <a:rect b="b" l="l" r="r" t="t"/>
              <a:pathLst>
                <a:path extrusionOk="0" h="2536" w="402">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63BE5D"/>
                </a:gs>
              </a:gsLst>
              <a:lin ang="5400000" scaled="0"/>
            </a:gradFill>
            <a:ln>
              <a:noFill/>
            </a:ln>
          </p:spPr>
        </p:sp>
        <p:sp>
          <p:nvSpPr>
            <p:cNvPr id="229" name="Google Shape;229;p77"/>
            <p:cNvSpPr/>
            <p:nvPr/>
          </p:nvSpPr>
          <p:spPr>
            <a:xfrm>
              <a:off x="1223963"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gradFill>
              <a:gsLst>
                <a:gs pos="0">
                  <a:schemeClr val="lt2"/>
                </a:gs>
                <a:gs pos="100000">
                  <a:srgbClr val="63BE5D"/>
                </a:gs>
              </a:gsLst>
              <a:lin ang="5400000" scaled="0"/>
            </a:gradFill>
            <a:ln>
              <a:noFill/>
            </a:ln>
          </p:spPr>
        </p:sp>
        <p:sp>
          <p:nvSpPr>
            <p:cNvPr id="230" name="Google Shape;230;p77"/>
            <p:cNvSpPr/>
            <p:nvPr/>
          </p:nvSpPr>
          <p:spPr>
            <a:xfrm>
              <a:off x="1300163" y="1849438"/>
              <a:ext cx="109538" cy="107950"/>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77"/>
            <p:cNvSpPr/>
            <p:nvPr/>
          </p:nvSpPr>
          <p:spPr>
            <a:xfrm>
              <a:off x="280988" y="3417888"/>
              <a:ext cx="142875" cy="474663"/>
            </a:xfrm>
            <a:custGeom>
              <a:rect b="b" l="l" r="r" t="t"/>
              <a:pathLst>
                <a:path extrusionOk="0" h="299" w="90">
                  <a:moveTo>
                    <a:pt x="12" y="299"/>
                  </a:moveTo>
                  <a:lnTo>
                    <a:pt x="0" y="299"/>
                  </a:lnTo>
                  <a:lnTo>
                    <a:pt x="0" y="80"/>
                  </a:lnTo>
                  <a:lnTo>
                    <a:pt x="81" y="0"/>
                  </a:lnTo>
                  <a:lnTo>
                    <a:pt x="90" y="8"/>
                  </a:lnTo>
                  <a:lnTo>
                    <a:pt x="12" y="83"/>
                  </a:lnTo>
                  <a:lnTo>
                    <a:pt x="12" y="299"/>
                  </a:lnTo>
                  <a:close/>
                </a:path>
              </a:pathLst>
            </a:custGeom>
            <a:gradFill>
              <a:gsLst>
                <a:gs pos="0">
                  <a:schemeClr val="lt2"/>
                </a:gs>
                <a:gs pos="100000">
                  <a:srgbClr val="63BE5D"/>
                </a:gs>
              </a:gsLst>
              <a:lin ang="5400000" scaled="0"/>
            </a:gradFill>
            <a:ln>
              <a:noFill/>
            </a:ln>
          </p:spPr>
        </p:sp>
        <p:sp>
          <p:nvSpPr>
            <p:cNvPr id="232" name="Google Shape;232;p77"/>
            <p:cNvSpPr/>
            <p:nvPr/>
          </p:nvSpPr>
          <p:spPr>
            <a:xfrm>
              <a:off x="238125" y="3883025"/>
              <a:ext cx="109538" cy="109538"/>
            </a:xfrm>
            <a:custGeom>
              <a:rect b="b" l="l" r="r" t="t"/>
              <a:pathLst>
                <a:path extrusionOk="0" h="23" w="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77"/>
            <p:cNvSpPr/>
            <p:nvPr/>
          </p:nvSpPr>
          <p:spPr>
            <a:xfrm>
              <a:off x="4763" y="2166938"/>
              <a:ext cx="114300" cy="452438"/>
            </a:xfrm>
            <a:custGeom>
              <a:rect b="b" l="l" r="r" t="t"/>
              <a:pathLst>
                <a:path extrusionOk="0" h="285" w="72">
                  <a:moveTo>
                    <a:pt x="6" y="285"/>
                  </a:moveTo>
                  <a:lnTo>
                    <a:pt x="0" y="276"/>
                  </a:lnTo>
                  <a:lnTo>
                    <a:pt x="60" y="216"/>
                  </a:lnTo>
                  <a:lnTo>
                    <a:pt x="60" y="0"/>
                  </a:lnTo>
                  <a:lnTo>
                    <a:pt x="72" y="0"/>
                  </a:lnTo>
                  <a:lnTo>
                    <a:pt x="72" y="222"/>
                  </a:lnTo>
                  <a:lnTo>
                    <a:pt x="6" y="285"/>
                  </a:lnTo>
                  <a:close/>
                </a:path>
              </a:pathLst>
            </a:custGeom>
            <a:gradFill>
              <a:gsLst>
                <a:gs pos="0">
                  <a:schemeClr val="lt2"/>
                </a:gs>
                <a:gs pos="100000">
                  <a:srgbClr val="63BE5D"/>
                </a:gs>
              </a:gsLst>
              <a:lin ang="5400000" scaled="0"/>
            </a:gradFill>
            <a:ln>
              <a:noFill/>
            </a:ln>
          </p:spPr>
        </p:sp>
        <p:sp>
          <p:nvSpPr>
            <p:cNvPr id="234" name="Google Shape;234;p77"/>
            <p:cNvSpPr/>
            <p:nvPr/>
          </p:nvSpPr>
          <p:spPr>
            <a:xfrm>
              <a:off x="52388" y="2066925"/>
              <a:ext cx="109538" cy="109538"/>
            </a:xfrm>
            <a:custGeom>
              <a:rect b="b" l="l" r="r" t="t"/>
              <a:pathLst>
                <a:path extrusionOk="0" h="23" w="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77"/>
            <p:cNvSpPr/>
            <p:nvPr/>
          </p:nvSpPr>
          <p:spPr>
            <a:xfrm>
              <a:off x="1228725" y="4662488"/>
              <a:ext cx="23813" cy="2181225"/>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77"/>
            <p:cNvSpPr/>
            <p:nvPr/>
          </p:nvSpPr>
          <p:spPr>
            <a:xfrm>
              <a:off x="1319213" y="5041900"/>
              <a:ext cx="371475" cy="1801813"/>
            </a:xfrm>
            <a:custGeom>
              <a:rect b="b" l="l" r="r" t="t"/>
              <a:pathLst>
                <a:path extrusionOk="0" h="1135" w="234">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63BE5D"/>
                </a:gs>
              </a:gsLst>
              <a:lin ang="5400000" scaled="0"/>
            </a:gradFill>
            <a:ln>
              <a:noFill/>
            </a:ln>
          </p:spPr>
        </p:sp>
        <p:sp>
          <p:nvSpPr>
            <p:cNvPr id="237" name="Google Shape;237;p77"/>
            <p:cNvSpPr/>
            <p:nvPr/>
          </p:nvSpPr>
          <p:spPr>
            <a:xfrm>
              <a:off x="1147763"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77"/>
            <p:cNvSpPr/>
            <p:nvPr/>
          </p:nvSpPr>
          <p:spPr>
            <a:xfrm>
              <a:off x="819150" y="3983038"/>
              <a:ext cx="347663" cy="2860675"/>
            </a:xfrm>
            <a:custGeom>
              <a:rect b="b" l="l" r="r" t="t"/>
              <a:pathLst>
                <a:path extrusionOk="0" h="1802" w="219">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63BE5D"/>
                </a:gs>
              </a:gsLst>
              <a:lin ang="5400000" scaled="0"/>
            </a:gradFill>
            <a:ln>
              <a:noFill/>
            </a:ln>
          </p:spPr>
        </p:sp>
        <p:sp>
          <p:nvSpPr>
            <p:cNvPr id="239" name="Google Shape;239;p77"/>
            <p:cNvSpPr/>
            <p:nvPr/>
          </p:nvSpPr>
          <p:spPr>
            <a:xfrm>
              <a:off x="728663" y="3806825"/>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77"/>
            <p:cNvSpPr/>
            <p:nvPr/>
          </p:nvSpPr>
          <p:spPr>
            <a:xfrm>
              <a:off x="1624013"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77"/>
            <p:cNvSpPr/>
            <p:nvPr/>
          </p:nvSpPr>
          <p:spPr>
            <a:xfrm>
              <a:off x="1404938" y="5422900"/>
              <a:ext cx="371475" cy="1425575"/>
            </a:xfrm>
            <a:custGeom>
              <a:rect b="b" l="l" r="r" t="t"/>
              <a:pathLst>
                <a:path extrusionOk="0" h="898" w="234">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63BE5D"/>
                </a:gs>
              </a:gsLst>
              <a:lin ang="5400000" scaled="0"/>
            </a:gradFill>
            <a:ln>
              <a:noFill/>
            </a:ln>
          </p:spPr>
        </p:sp>
        <p:sp>
          <p:nvSpPr>
            <p:cNvPr id="242" name="Google Shape;242;p77"/>
            <p:cNvSpPr/>
            <p:nvPr/>
          </p:nvSpPr>
          <p:spPr>
            <a:xfrm>
              <a:off x="1666875"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63BE5D"/>
                </a:gs>
              </a:gsLst>
              <a:lin ang="5400000" scaled="0"/>
            </a:gradFill>
            <a:ln>
              <a:noFill/>
            </a:ln>
          </p:spPr>
        </p:sp>
        <p:sp>
          <p:nvSpPr>
            <p:cNvPr id="243" name="Google Shape;243;p77"/>
            <p:cNvSpPr/>
            <p:nvPr/>
          </p:nvSpPr>
          <p:spPr>
            <a:xfrm>
              <a:off x="1709738"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77"/>
            <p:cNvSpPr/>
            <p:nvPr/>
          </p:nvSpPr>
          <p:spPr>
            <a:xfrm>
              <a:off x="1709738"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77"/>
            <p:cNvSpPr/>
            <p:nvPr/>
          </p:nvSpPr>
          <p:spPr>
            <a:xfrm>
              <a:off x="1766888" y="6330950"/>
              <a:ext cx="419100" cy="527050"/>
            </a:xfrm>
            <a:custGeom>
              <a:rect b="b" l="l" r="r" t="t"/>
              <a:pathLst>
                <a:path extrusionOk="0" h="332" w="264">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63BE5D"/>
                </a:gs>
              </a:gsLst>
              <a:lin ang="5400000" scaled="0"/>
            </a:gradFill>
            <a:ln>
              <a:noFill/>
            </a:ln>
          </p:spPr>
        </p:sp>
        <p:sp>
          <p:nvSpPr>
            <p:cNvPr id="246" name="Google Shape;246;p77"/>
            <p:cNvSpPr/>
            <p:nvPr/>
          </p:nvSpPr>
          <p:spPr>
            <a:xfrm>
              <a:off x="2147888"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77"/>
            <p:cNvSpPr/>
            <p:nvPr/>
          </p:nvSpPr>
          <p:spPr>
            <a:xfrm>
              <a:off x="504825" y="9525"/>
              <a:ext cx="233363" cy="5103813"/>
            </a:xfrm>
            <a:custGeom>
              <a:rect b="b" l="l" r="r" t="t"/>
              <a:pathLst>
                <a:path extrusionOk="0" h="3215" w="147">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63BE5D"/>
                </a:gs>
              </a:gsLst>
              <a:lin ang="5400000" scaled="0"/>
            </a:gradFill>
            <a:ln>
              <a:noFill/>
            </a:ln>
          </p:spPr>
        </p:sp>
        <p:sp>
          <p:nvSpPr>
            <p:cNvPr id="248" name="Google Shape;248;p77"/>
            <p:cNvSpPr/>
            <p:nvPr/>
          </p:nvSpPr>
          <p:spPr>
            <a:xfrm>
              <a:off x="633413" y="5103813"/>
              <a:ext cx="185738" cy="185738"/>
            </a:xfrm>
            <a:custGeom>
              <a:rect b="b" l="l" r="r" t="t"/>
              <a:pathLst>
                <a:path extrusionOk="0" h="39" w="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9" name="Google Shape;249;p77"/>
          <p:cNvSpPr txBox="1"/>
          <p:nvPr>
            <p:ph type="ctrTitle"/>
          </p:nvPr>
        </p:nvSpPr>
        <p:spPr>
          <a:xfrm>
            <a:off x="1876424" y="1122363"/>
            <a:ext cx="8791575" cy="2387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800"/>
              <a:buFont typeface="Twentieth Century"/>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77"/>
          <p:cNvSpPr txBox="1"/>
          <p:nvPr>
            <p:ph idx="1" type="subTitle"/>
          </p:nvPr>
        </p:nvSpPr>
        <p:spPr>
          <a:xfrm>
            <a:off x="1876424" y="3602038"/>
            <a:ext cx="8791575" cy="1655762"/>
          </a:xfrm>
          <a:prstGeom prst="rect">
            <a:avLst/>
          </a:prstGeom>
          <a:noFill/>
          <a:ln>
            <a:noFill/>
          </a:ln>
        </p:spPr>
        <p:txBody>
          <a:bodyPr anchorCtr="0" anchor="t" bIns="45700" lIns="91425" spcFirstLastPara="1" rIns="91425" wrap="square" tIns="45700">
            <a:normAutofit/>
          </a:bodyPr>
          <a:lstStyle>
            <a:lvl1pPr lvl="0" algn="l">
              <a:lnSpc>
                <a:spcPct val="120000"/>
              </a:lnSpc>
              <a:spcBef>
                <a:spcPts val="1000"/>
              </a:spcBef>
              <a:spcAft>
                <a:spcPts val="0"/>
              </a:spcAft>
              <a:buClr>
                <a:schemeClr val="lt2"/>
              </a:buClr>
              <a:buSzPts val="2500"/>
              <a:buNone/>
              <a:defRPr sz="2000" cap="none">
                <a:solidFill>
                  <a:schemeClr val="lt2"/>
                </a:solidFill>
              </a:defRPr>
            </a:lvl1pPr>
            <a:lvl2pPr lvl="1" algn="ctr">
              <a:lnSpc>
                <a:spcPct val="120000"/>
              </a:lnSpc>
              <a:spcBef>
                <a:spcPts val="500"/>
              </a:spcBef>
              <a:spcAft>
                <a:spcPts val="0"/>
              </a:spcAft>
              <a:buClr>
                <a:schemeClr val="lt1"/>
              </a:buClr>
              <a:buSzPts val="2500"/>
              <a:buNone/>
              <a:defRPr sz="2000"/>
            </a:lvl2pPr>
            <a:lvl3pPr lvl="2" algn="ctr">
              <a:lnSpc>
                <a:spcPct val="120000"/>
              </a:lnSpc>
              <a:spcBef>
                <a:spcPts val="500"/>
              </a:spcBef>
              <a:spcAft>
                <a:spcPts val="0"/>
              </a:spcAft>
              <a:buClr>
                <a:schemeClr val="lt1"/>
              </a:buClr>
              <a:buSzPts val="2250"/>
              <a:buNone/>
              <a:defRPr sz="1800"/>
            </a:lvl3pPr>
            <a:lvl4pPr lvl="3" algn="ctr">
              <a:lnSpc>
                <a:spcPct val="120000"/>
              </a:lnSpc>
              <a:spcBef>
                <a:spcPts val="500"/>
              </a:spcBef>
              <a:spcAft>
                <a:spcPts val="0"/>
              </a:spcAft>
              <a:buClr>
                <a:schemeClr val="lt1"/>
              </a:buClr>
              <a:buSzPts val="2000"/>
              <a:buNone/>
              <a:defRPr sz="1600"/>
            </a:lvl4pPr>
            <a:lvl5pPr lvl="4" algn="ctr">
              <a:lnSpc>
                <a:spcPct val="120000"/>
              </a:lnSpc>
              <a:spcBef>
                <a:spcPts val="500"/>
              </a:spcBef>
              <a:spcAft>
                <a:spcPts val="0"/>
              </a:spcAft>
              <a:buClr>
                <a:schemeClr val="lt1"/>
              </a:buClr>
              <a:buSzPts val="2000"/>
              <a:buNone/>
              <a:defRPr sz="1600"/>
            </a:lvl5pPr>
            <a:lvl6pPr lvl="5" algn="ctr">
              <a:lnSpc>
                <a:spcPct val="120000"/>
              </a:lnSpc>
              <a:spcBef>
                <a:spcPts val="500"/>
              </a:spcBef>
              <a:spcAft>
                <a:spcPts val="0"/>
              </a:spcAft>
              <a:buClr>
                <a:schemeClr val="lt1"/>
              </a:buClr>
              <a:buSzPts val="2000"/>
              <a:buNone/>
              <a:defRPr sz="1600"/>
            </a:lvl6pPr>
            <a:lvl7pPr lvl="6" algn="ctr">
              <a:lnSpc>
                <a:spcPct val="120000"/>
              </a:lnSpc>
              <a:spcBef>
                <a:spcPts val="500"/>
              </a:spcBef>
              <a:spcAft>
                <a:spcPts val="0"/>
              </a:spcAft>
              <a:buClr>
                <a:schemeClr val="lt1"/>
              </a:buClr>
              <a:buSzPts val="2000"/>
              <a:buNone/>
              <a:defRPr sz="1600"/>
            </a:lvl7pPr>
            <a:lvl8pPr lvl="7" algn="ctr">
              <a:lnSpc>
                <a:spcPct val="120000"/>
              </a:lnSpc>
              <a:spcBef>
                <a:spcPts val="500"/>
              </a:spcBef>
              <a:spcAft>
                <a:spcPts val="0"/>
              </a:spcAft>
              <a:buClr>
                <a:schemeClr val="lt1"/>
              </a:buClr>
              <a:buSzPts val="2000"/>
              <a:buNone/>
              <a:defRPr sz="1600"/>
            </a:lvl8pPr>
            <a:lvl9pPr lvl="8" algn="ctr">
              <a:lnSpc>
                <a:spcPct val="120000"/>
              </a:lnSpc>
              <a:spcBef>
                <a:spcPts val="500"/>
              </a:spcBef>
              <a:spcAft>
                <a:spcPts val="0"/>
              </a:spcAft>
              <a:buClr>
                <a:schemeClr val="lt1"/>
              </a:buClr>
              <a:buSzPts val="2000"/>
              <a:buNone/>
              <a:defRPr sz="1600"/>
            </a:lvl9pPr>
          </a:lstStyle>
          <a:p/>
        </p:txBody>
      </p:sp>
      <p:sp>
        <p:nvSpPr>
          <p:cNvPr id="251" name="Google Shape;251;p77"/>
          <p:cNvSpPr txBox="1"/>
          <p:nvPr>
            <p:ph idx="10" type="dt"/>
          </p:nvPr>
        </p:nvSpPr>
        <p:spPr>
          <a:xfrm>
            <a:off x="7077511" y="5410201"/>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p77"/>
          <p:cNvSpPr txBox="1"/>
          <p:nvPr>
            <p:ph idx="11" type="ftr"/>
          </p:nvPr>
        </p:nvSpPr>
        <p:spPr>
          <a:xfrm>
            <a:off x="1876424" y="5410201"/>
            <a:ext cx="5124886"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77"/>
          <p:cNvSpPr txBox="1"/>
          <p:nvPr>
            <p:ph idx="12" type="sldNum"/>
          </p:nvPr>
        </p:nvSpPr>
        <p:spPr>
          <a:xfrm>
            <a:off x="9896911" y="5410199"/>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254" name="Shape 254"/>
        <p:cNvGrpSpPr/>
        <p:nvPr/>
      </p:nvGrpSpPr>
      <p:grpSpPr>
        <a:xfrm>
          <a:off x="0" y="0"/>
          <a:ext cx="0" cy="0"/>
          <a:chOff x="0" y="0"/>
          <a:chExt cx="0" cy="0"/>
        </a:xfrm>
      </p:grpSpPr>
      <p:sp>
        <p:nvSpPr>
          <p:cNvPr id="255" name="Google Shape;255;p78"/>
          <p:cNvSpPr txBox="1"/>
          <p:nvPr>
            <p:ph type="title"/>
          </p:nvPr>
        </p:nvSpPr>
        <p:spPr>
          <a:xfrm>
            <a:off x="1141411" y="1419226"/>
            <a:ext cx="99060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Twentieth Century"/>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78"/>
          <p:cNvSpPr txBox="1"/>
          <p:nvPr>
            <p:ph idx="1" type="body"/>
          </p:nvPr>
        </p:nvSpPr>
        <p:spPr>
          <a:xfrm>
            <a:off x="1141411" y="4424362"/>
            <a:ext cx="9906000" cy="1374776"/>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2250"/>
              <a:buNone/>
              <a:defRPr sz="1800" cap="none">
                <a:solidFill>
                  <a:schemeClr val="lt1"/>
                </a:solidFill>
              </a:defRPr>
            </a:lvl1pPr>
            <a:lvl2pPr indent="-228600" lvl="1" marL="914400" algn="l">
              <a:lnSpc>
                <a:spcPct val="120000"/>
              </a:lnSpc>
              <a:spcBef>
                <a:spcPts val="500"/>
              </a:spcBef>
              <a:spcAft>
                <a:spcPts val="0"/>
              </a:spcAft>
              <a:buClr>
                <a:schemeClr val="lt1"/>
              </a:buClr>
              <a:buSzPts val="2250"/>
              <a:buNone/>
              <a:defRPr sz="1800">
                <a:solidFill>
                  <a:schemeClr val="lt1"/>
                </a:solidFill>
              </a:defRPr>
            </a:lvl2pPr>
            <a:lvl3pPr indent="-228600" lvl="2" marL="1371600" algn="l">
              <a:lnSpc>
                <a:spcPct val="120000"/>
              </a:lnSpc>
              <a:spcBef>
                <a:spcPts val="500"/>
              </a:spcBef>
              <a:spcAft>
                <a:spcPts val="0"/>
              </a:spcAft>
              <a:buClr>
                <a:schemeClr val="lt1"/>
              </a:buClr>
              <a:buSzPts val="2250"/>
              <a:buNone/>
              <a:defRPr sz="1800">
                <a:solidFill>
                  <a:schemeClr val="lt1"/>
                </a:solidFill>
              </a:defRPr>
            </a:lvl3pPr>
            <a:lvl4pPr indent="-228600" lvl="3" marL="1828800" algn="l">
              <a:lnSpc>
                <a:spcPct val="120000"/>
              </a:lnSpc>
              <a:spcBef>
                <a:spcPts val="500"/>
              </a:spcBef>
              <a:spcAft>
                <a:spcPts val="0"/>
              </a:spcAft>
              <a:buClr>
                <a:schemeClr val="lt1"/>
              </a:buClr>
              <a:buSzPts val="2000"/>
              <a:buNone/>
              <a:defRPr sz="1600">
                <a:solidFill>
                  <a:schemeClr val="lt1"/>
                </a:solidFill>
              </a:defRPr>
            </a:lvl4pPr>
            <a:lvl5pPr indent="-228600" lvl="4" marL="2286000" algn="l">
              <a:lnSpc>
                <a:spcPct val="120000"/>
              </a:lnSpc>
              <a:spcBef>
                <a:spcPts val="500"/>
              </a:spcBef>
              <a:spcAft>
                <a:spcPts val="0"/>
              </a:spcAft>
              <a:buClr>
                <a:schemeClr val="lt1"/>
              </a:buClr>
              <a:buSzPts val="2000"/>
              <a:buNone/>
              <a:defRPr sz="1600">
                <a:solidFill>
                  <a:schemeClr val="lt1"/>
                </a:solidFill>
              </a:defRPr>
            </a:lvl5pPr>
            <a:lvl6pPr indent="-228600" lvl="5" marL="2743200" algn="l">
              <a:lnSpc>
                <a:spcPct val="120000"/>
              </a:lnSpc>
              <a:spcBef>
                <a:spcPts val="500"/>
              </a:spcBef>
              <a:spcAft>
                <a:spcPts val="0"/>
              </a:spcAft>
              <a:buClr>
                <a:schemeClr val="lt1"/>
              </a:buClr>
              <a:buSzPts val="2000"/>
              <a:buNone/>
              <a:defRPr sz="1600">
                <a:solidFill>
                  <a:schemeClr val="lt1"/>
                </a:solidFill>
              </a:defRPr>
            </a:lvl6pPr>
            <a:lvl7pPr indent="-228600" lvl="6" marL="3200400" algn="l">
              <a:lnSpc>
                <a:spcPct val="120000"/>
              </a:lnSpc>
              <a:spcBef>
                <a:spcPts val="500"/>
              </a:spcBef>
              <a:spcAft>
                <a:spcPts val="0"/>
              </a:spcAft>
              <a:buClr>
                <a:schemeClr val="lt1"/>
              </a:buClr>
              <a:buSzPts val="2000"/>
              <a:buNone/>
              <a:defRPr sz="1600">
                <a:solidFill>
                  <a:schemeClr val="lt1"/>
                </a:solidFill>
              </a:defRPr>
            </a:lvl7pPr>
            <a:lvl8pPr indent="-228600" lvl="7" marL="3657600" algn="l">
              <a:lnSpc>
                <a:spcPct val="120000"/>
              </a:lnSpc>
              <a:spcBef>
                <a:spcPts val="500"/>
              </a:spcBef>
              <a:spcAft>
                <a:spcPts val="0"/>
              </a:spcAft>
              <a:buClr>
                <a:schemeClr val="lt1"/>
              </a:buClr>
              <a:buSzPts val="2000"/>
              <a:buNone/>
              <a:defRPr sz="1600">
                <a:solidFill>
                  <a:schemeClr val="lt1"/>
                </a:solidFill>
              </a:defRPr>
            </a:lvl8pPr>
            <a:lvl9pPr indent="-228600" lvl="8" marL="4114800" algn="l">
              <a:lnSpc>
                <a:spcPct val="120000"/>
              </a:lnSpc>
              <a:spcBef>
                <a:spcPts val="500"/>
              </a:spcBef>
              <a:spcAft>
                <a:spcPts val="0"/>
              </a:spcAft>
              <a:buClr>
                <a:schemeClr val="lt1"/>
              </a:buClr>
              <a:buSzPts val="2000"/>
              <a:buNone/>
              <a:defRPr sz="1600">
                <a:solidFill>
                  <a:schemeClr val="lt1"/>
                </a:solidFill>
              </a:defRPr>
            </a:lvl9pPr>
          </a:lstStyle>
          <a:p/>
        </p:txBody>
      </p:sp>
      <p:sp>
        <p:nvSpPr>
          <p:cNvPr id="257" name="Google Shape;257;p78"/>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78"/>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78"/>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showMasterSp="0" type="title">
  <p:cSld name="TITLE">
    <p:spTree>
      <p:nvGrpSpPr>
        <p:cNvPr id="28" name="Shape 28"/>
        <p:cNvGrpSpPr/>
        <p:nvPr/>
      </p:nvGrpSpPr>
      <p:grpSpPr>
        <a:xfrm>
          <a:off x="0" y="0"/>
          <a:ext cx="0" cy="0"/>
          <a:chOff x="0" y="0"/>
          <a:chExt cx="0" cy="0"/>
        </a:xfrm>
      </p:grpSpPr>
      <p:grpSp>
        <p:nvGrpSpPr>
          <p:cNvPr id="29" name="Google Shape;29;p62"/>
          <p:cNvGrpSpPr/>
          <p:nvPr/>
        </p:nvGrpSpPr>
        <p:grpSpPr>
          <a:xfrm>
            <a:off x="0" y="-8467"/>
            <a:ext cx="12192000" cy="6866467"/>
            <a:chOff x="0" y="-8467"/>
            <a:chExt cx="12192000" cy="6866467"/>
          </a:xfrm>
        </p:grpSpPr>
        <p:cxnSp>
          <p:nvCxnSpPr>
            <p:cNvPr id="30" name="Google Shape;30;p6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1" name="Google Shape;31;p62"/>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2" name="Google Shape;32;p6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33" name="Google Shape;33;p6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4" name="Google Shape;34;p62"/>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6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411"/>
              </a:srgbClr>
            </a:solidFill>
            <a:ln>
              <a:noFill/>
            </a:ln>
          </p:spPr>
        </p:sp>
        <p:sp>
          <p:nvSpPr>
            <p:cNvPr id="36" name="Google Shape;36;p6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411"/>
              </a:srgbClr>
            </a:solidFill>
            <a:ln>
              <a:noFill/>
            </a:ln>
          </p:spPr>
        </p:sp>
        <p:sp>
          <p:nvSpPr>
            <p:cNvPr id="37" name="Google Shape;37;p6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38" name="Google Shape;38;p62"/>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62"/>
            <p:cNvSpPr/>
            <p:nvPr/>
          </p:nvSpPr>
          <p:spPr>
            <a:xfrm rot="10800000">
              <a:off x="0" y="0"/>
              <a:ext cx="842596" cy="5666154"/>
            </a:xfrm>
            <a:prstGeom prst="triangle">
              <a:avLst>
                <a:gd fmla="val 10000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 name="Google Shape;40;p62"/>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2"/>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42" name="Google Shape;42;p6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260" name="Shape 260"/>
        <p:cNvGrpSpPr/>
        <p:nvPr/>
      </p:nvGrpSpPr>
      <p:grpSpPr>
        <a:xfrm>
          <a:off x="0" y="0"/>
          <a:ext cx="0" cy="0"/>
          <a:chOff x="0" y="0"/>
          <a:chExt cx="0" cy="0"/>
        </a:xfrm>
      </p:grpSpPr>
      <p:sp>
        <p:nvSpPr>
          <p:cNvPr id="261" name="Google Shape;261;p79"/>
          <p:cNvSpPr txBox="1"/>
          <p:nvPr>
            <p:ph type="title"/>
          </p:nvPr>
        </p:nvSpPr>
        <p:spPr>
          <a:xfrm>
            <a:off x="1141413" y="618518"/>
            <a:ext cx="9905998" cy="147857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79"/>
          <p:cNvSpPr txBox="1"/>
          <p:nvPr>
            <p:ph idx="1" type="body"/>
          </p:nvPr>
        </p:nvSpPr>
        <p:spPr>
          <a:xfrm>
            <a:off x="1141410" y="2249486"/>
            <a:ext cx="4878389" cy="3541714"/>
          </a:xfrm>
          <a:prstGeom prst="rect">
            <a:avLst/>
          </a:prstGeom>
          <a:noFill/>
          <a:ln>
            <a:noFill/>
          </a:ln>
        </p:spPr>
        <p:txBody>
          <a:bodyPr anchorCtr="0" anchor="t"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263" name="Google Shape;263;p79"/>
          <p:cNvSpPr txBox="1"/>
          <p:nvPr>
            <p:ph idx="2" type="body"/>
          </p:nvPr>
        </p:nvSpPr>
        <p:spPr>
          <a:xfrm>
            <a:off x="6172200" y="2249486"/>
            <a:ext cx="4875211" cy="3541714"/>
          </a:xfrm>
          <a:prstGeom prst="rect">
            <a:avLst/>
          </a:prstGeom>
          <a:noFill/>
          <a:ln>
            <a:noFill/>
          </a:ln>
        </p:spPr>
        <p:txBody>
          <a:bodyPr anchorCtr="0" anchor="t"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264" name="Google Shape;264;p79"/>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79"/>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79"/>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267" name="Shape 267"/>
        <p:cNvGrpSpPr/>
        <p:nvPr/>
      </p:nvGrpSpPr>
      <p:grpSpPr>
        <a:xfrm>
          <a:off x="0" y="0"/>
          <a:ext cx="0" cy="0"/>
          <a:chOff x="0" y="0"/>
          <a:chExt cx="0" cy="0"/>
        </a:xfrm>
      </p:grpSpPr>
      <p:sp>
        <p:nvSpPr>
          <p:cNvPr id="268" name="Google Shape;268;p80"/>
          <p:cNvSpPr txBox="1"/>
          <p:nvPr>
            <p:ph type="title"/>
          </p:nvPr>
        </p:nvSpPr>
        <p:spPr>
          <a:xfrm>
            <a:off x="1141411" y="619126"/>
            <a:ext cx="9906000" cy="147796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80"/>
          <p:cNvSpPr txBox="1"/>
          <p:nvPr>
            <p:ph idx="1" type="body"/>
          </p:nvPr>
        </p:nvSpPr>
        <p:spPr>
          <a:xfrm>
            <a:off x="1370019" y="2249486"/>
            <a:ext cx="4649783"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0" sz="24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270" name="Google Shape;270;p80"/>
          <p:cNvSpPr txBox="1"/>
          <p:nvPr>
            <p:ph idx="2" type="body"/>
          </p:nvPr>
        </p:nvSpPr>
        <p:spPr>
          <a:xfrm>
            <a:off x="1141410" y="3073397"/>
            <a:ext cx="4878391" cy="2717801"/>
          </a:xfrm>
          <a:prstGeom prst="rect">
            <a:avLst/>
          </a:prstGeom>
          <a:noFill/>
          <a:ln>
            <a:noFill/>
          </a:ln>
        </p:spPr>
        <p:txBody>
          <a:bodyPr anchorCtr="0" anchor="t"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271" name="Google Shape;271;p80"/>
          <p:cNvSpPr txBox="1"/>
          <p:nvPr>
            <p:ph idx="3" type="body"/>
          </p:nvPr>
        </p:nvSpPr>
        <p:spPr>
          <a:xfrm>
            <a:off x="6400808" y="2249485"/>
            <a:ext cx="4646602"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000"/>
              <a:buNone/>
              <a:defRPr b="0" sz="24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272" name="Google Shape;272;p80"/>
          <p:cNvSpPr txBox="1"/>
          <p:nvPr>
            <p:ph idx="4" type="body"/>
          </p:nvPr>
        </p:nvSpPr>
        <p:spPr>
          <a:xfrm>
            <a:off x="6172200" y="3073397"/>
            <a:ext cx="4875210" cy="2717801"/>
          </a:xfrm>
          <a:prstGeom prst="rect">
            <a:avLst/>
          </a:prstGeom>
          <a:noFill/>
          <a:ln>
            <a:noFill/>
          </a:ln>
        </p:spPr>
        <p:txBody>
          <a:bodyPr anchorCtr="0" anchor="t"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273" name="Google Shape;273;p80"/>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80"/>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80"/>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276" name="Shape 276"/>
        <p:cNvGrpSpPr/>
        <p:nvPr/>
      </p:nvGrpSpPr>
      <p:grpSpPr>
        <a:xfrm>
          <a:off x="0" y="0"/>
          <a:ext cx="0" cy="0"/>
          <a:chOff x="0" y="0"/>
          <a:chExt cx="0" cy="0"/>
        </a:xfrm>
      </p:grpSpPr>
      <p:sp>
        <p:nvSpPr>
          <p:cNvPr id="277" name="Google Shape;277;p81"/>
          <p:cNvSpPr txBox="1"/>
          <p:nvPr>
            <p:ph type="title"/>
          </p:nvPr>
        </p:nvSpPr>
        <p:spPr>
          <a:xfrm>
            <a:off x="1141413" y="618518"/>
            <a:ext cx="9905998" cy="147857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8" name="Google Shape;278;p81"/>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p81"/>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81"/>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281" name="Shape 281"/>
        <p:cNvGrpSpPr/>
        <p:nvPr/>
      </p:nvGrpSpPr>
      <p:grpSpPr>
        <a:xfrm>
          <a:off x="0" y="0"/>
          <a:ext cx="0" cy="0"/>
          <a:chOff x="0" y="0"/>
          <a:chExt cx="0" cy="0"/>
        </a:xfrm>
      </p:grpSpPr>
      <p:sp>
        <p:nvSpPr>
          <p:cNvPr id="282" name="Google Shape;282;p82"/>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3" name="Google Shape;283;p82"/>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82"/>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285" name="Shape 285"/>
        <p:cNvGrpSpPr/>
        <p:nvPr/>
      </p:nvGrpSpPr>
      <p:grpSpPr>
        <a:xfrm>
          <a:off x="0" y="0"/>
          <a:ext cx="0" cy="0"/>
          <a:chOff x="0" y="0"/>
          <a:chExt cx="0" cy="0"/>
        </a:xfrm>
      </p:grpSpPr>
      <p:sp>
        <p:nvSpPr>
          <p:cNvPr id="286" name="Google Shape;286;p83"/>
          <p:cNvSpPr txBox="1"/>
          <p:nvPr>
            <p:ph type="title"/>
          </p:nvPr>
        </p:nvSpPr>
        <p:spPr>
          <a:xfrm>
            <a:off x="1146705" y="609601"/>
            <a:ext cx="3856037" cy="163988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7" name="Google Shape;287;p83"/>
          <p:cNvSpPr txBox="1"/>
          <p:nvPr>
            <p:ph idx="1" type="body"/>
          </p:nvPr>
        </p:nvSpPr>
        <p:spPr>
          <a:xfrm>
            <a:off x="5156200" y="592666"/>
            <a:ext cx="5891209" cy="5198534"/>
          </a:xfrm>
          <a:prstGeom prst="rect">
            <a:avLst/>
          </a:prstGeom>
          <a:noFill/>
          <a:ln>
            <a:noFill/>
          </a:ln>
        </p:spPr>
        <p:txBody>
          <a:bodyPr anchorCtr="0" anchor="ctr"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288" name="Google Shape;288;p83"/>
          <p:cNvSpPr txBox="1"/>
          <p:nvPr>
            <p:ph idx="2" type="body"/>
          </p:nvPr>
        </p:nvSpPr>
        <p:spPr>
          <a:xfrm>
            <a:off x="1146705" y="2249486"/>
            <a:ext cx="3856037" cy="354171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2000"/>
              <a:buNone/>
              <a:defRPr sz="1600"/>
            </a:lvl1pPr>
            <a:lvl2pPr indent="-228600" lvl="1" marL="914400" algn="l">
              <a:lnSpc>
                <a:spcPct val="120000"/>
              </a:lnSpc>
              <a:spcBef>
                <a:spcPts val="500"/>
              </a:spcBef>
              <a:spcAft>
                <a:spcPts val="0"/>
              </a:spcAft>
              <a:buClr>
                <a:schemeClr val="lt1"/>
              </a:buClr>
              <a:buSzPts val="1750"/>
              <a:buNone/>
              <a:defRPr sz="1400"/>
            </a:lvl2pPr>
            <a:lvl3pPr indent="-228600" lvl="2" marL="1371600" algn="l">
              <a:lnSpc>
                <a:spcPct val="120000"/>
              </a:lnSpc>
              <a:spcBef>
                <a:spcPts val="500"/>
              </a:spcBef>
              <a:spcAft>
                <a:spcPts val="0"/>
              </a:spcAft>
              <a:buClr>
                <a:schemeClr val="lt1"/>
              </a:buClr>
              <a:buSzPts val="1500"/>
              <a:buNone/>
              <a:defRPr sz="1200"/>
            </a:lvl3pPr>
            <a:lvl4pPr indent="-228600" lvl="3" marL="1828800" algn="l">
              <a:lnSpc>
                <a:spcPct val="120000"/>
              </a:lnSpc>
              <a:spcBef>
                <a:spcPts val="500"/>
              </a:spcBef>
              <a:spcAft>
                <a:spcPts val="0"/>
              </a:spcAft>
              <a:buClr>
                <a:schemeClr val="lt1"/>
              </a:buClr>
              <a:buSzPts val="1250"/>
              <a:buNone/>
              <a:defRPr sz="1000"/>
            </a:lvl4pPr>
            <a:lvl5pPr indent="-228600" lvl="4" marL="2286000" algn="l">
              <a:lnSpc>
                <a:spcPct val="120000"/>
              </a:lnSpc>
              <a:spcBef>
                <a:spcPts val="500"/>
              </a:spcBef>
              <a:spcAft>
                <a:spcPts val="0"/>
              </a:spcAft>
              <a:buClr>
                <a:schemeClr val="lt1"/>
              </a:buClr>
              <a:buSzPts val="1250"/>
              <a:buNone/>
              <a:defRPr sz="1000"/>
            </a:lvl5pPr>
            <a:lvl6pPr indent="-228600" lvl="5" marL="2743200" algn="l">
              <a:lnSpc>
                <a:spcPct val="120000"/>
              </a:lnSpc>
              <a:spcBef>
                <a:spcPts val="500"/>
              </a:spcBef>
              <a:spcAft>
                <a:spcPts val="0"/>
              </a:spcAft>
              <a:buClr>
                <a:schemeClr val="lt1"/>
              </a:buClr>
              <a:buSzPts val="1250"/>
              <a:buNone/>
              <a:defRPr sz="1000"/>
            </a:lvl6pPr>
            <a:lvl7pPr indent="-228600" lvl="6" marL="3200400" algn="l">
              <a:lnSpc>
                <a:spcPct val="120000"/>
              </a:lnSpc>
              <a:spcBef>
                <a:spcPts val="500"/>
              </a:spcBef>
              <a:spcAft>
                <a:spcPts val="0"/>
              </a:spcAft>
              <a:buClr>
                <a:schemeClr val="lt1"/>
              </a:buClr>
              <a:buSzPts val="1250"/>
              <a:buNone/>
              <a:defRPr sz="1000"/>
            </a:lvl7pPr>
            <a:lvl8pPr indent="-228600" lvl="7" marL="3657600" algn="l">
              <a:lnSpc>
                <a:spcPct val="120000"/>
              </a:lnSpc>
              <a:spcBef>
                <a:spcPts val="500"/>
              </a:spcBef>
              <a:spcAft>
                <a:spcPts val="0"/>
              </a:spcAft>
              <a:buClr>
                <a:schemeClr val="lt1"/>
              </a:buClr>
              <a:buSzPts val="1250"/>
              <a:buNone/>
              <a:defRPr sz="1000"/>
            </a:lvl8pPr>
            <a:lvl9pPr indent="-228600" lvl="8" marL="4114800" algn="l">
              <a:lnSpc>
                <a:spcPct val="120000"/>
              </a:lnSpc>
              <a:spcBef>
                <a:spcPts val="500"/>
              </a:spcBef>
              <a:spcAft>
                <a:spcPts val="0"/>
              </a:spcAft>
              <a:buClr>
                <a:schemeClr val="lt1"/>
              </a:buClr>
              <a:buSzPts val="1250"/>
              <a:buNone/>
              <a:defRPr sz="1000"/>
            </a:lvl9pPr>
          </a:lstStyle>
          <a:p/>
        </p:txBody>
      </p:sp>
      <p:sp>
        <p:nvSpPr>
          <p:cNvPr id="289" name="Google Shape;289;p83"/>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83"/>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p83"/>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292" name="Shape 292"/>
        <p:cNvGrpSpPr/>
        <p:nvPr/>
      </p:nvGrpSpPr>
      <p:grpSpPr>
        <a:xfrm>
          <a:off x="0" y="0"/>
          <a:ext cx="0" cy="0"/>
          <a:chOff x="0" y="0"/>
          <a:chExt cx="0" cy="0"/>
        </a:xfrm>
      </p:grpSpPr>
      <p:sp>
        <p:nvSpPr>
          <p:cNvPr id="293" name="Google Shape;293;p84"/>
          <p:cNvSpPr txBox="1"/>
          <p:nvPr>
            <p:ph type="title"/>
          </p:nvPr>
        </p:nvSpPr>
        <p:spPr>
          <a:xfrm>
            <a:off x="1141413" y="609600"/>
            <a:ext cx="5934508" cy="163988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84"/>
          <p:cNvSpPr/>
          <p:nvPr>
            <p:ph idx="2" type="pic"/>
          </p:nvPr>
        </p:nvSpPr>
        <p:spPr>
          <a:xfrm>
            <a:off x="7380721" y="609601"/>
            <a:ext cx="3666690" cy="5181599"/>
          </a:xfrm>
          <a:prstGeom prst="round2DiagRect">
            <a:avLst>
              <a:gd fmla="val 5608"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295" name="Google Shape;295;p84"/>
          <p:cNvSpPr txBox="1"/>
          <p:nvPr>
            <p:ph idx="1" type="body"/>
          </p:nvPr>
        </p:nvSpPr>
        <p:spPr>
          <a:xfrm>
            <a:off x="1141410" y="2249486"/>
            <a:ext cx="5934511" cy="354171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2000"/>
              <a:buNone/>
              <a:defRPr sz="1600"/>
            </a:lvl1pPr>
            <a:lvl2pPr indent="-228600" lvl="1" marL="914400" algn="l">
              <a:lnSpc>
                <a:spcPct val="120000"/>
              </a:lnSpc>
              <a:spcBef>
                <a:spcPts val="500"/>
              </a:spcBef>
              <a:spcAft>
                <a:spcPts val="0"/>
              </a:spcAft>
              <a:buClr>
                <a:schemeClr val="lt1"/>
              </a:buClr>
              <a:buSzPts val="1750"/>
              <a:buNone/>
              <a:defRPr sz="1400"/>
            </a:lvl2pPr>
            <a:lvl3pPr indent="-228600" lvl="2" marL="1371600" algn="l">
              <a:lnSpc>
                <a:spcPct val="120000"/>
              </a:lnSpc>
              <a:spcBef>
                <a:spcPts val="500"/>
              </a:spcBef>
              <a:spcAft>
                <a:spcPts val="0"/>
              </a:spcAft>
              <a:buClr>
                <a:schemeClr val="lt1"/>
              </a:buClr>
              <a:buSzPts val="1500"/>
              <a:buNone/>
              <a:defRPr sz="1200"/>
            </a:lvl3pPr>
            <a:lvl4pPr indent="-228600" lvl="3" marL="1828800" algn="l">
              <a:lnSpc>
                <a:spcPct val="120000"/>
              </a:lnSpc>
              <a:spcBef>
                <a:spcPts val="500"/>
              </a:spcBef>
              <a:spcAft>
                <a:spcPts val="0"/>
              </a:spcAft>
              <a:buClr>
                <a:schemeClr val="lt1"/>
              </a:buClr>
              <a:buSzPts val="1250"/>
              <a:buNone/>
              <a:defRPr sz="1000"/>
            </a:lvl4pPr>
            <a:lvl5pPr indent="-228600" lvl="4" marL="2286000" algn="l">
              <a:lnSpc>
                <a:spcPct val="120000"/>
              </a:lnSpc>
              <a:spcBef>
                <a:spcPts val="500"/>
              </a:spcBef>
              <a:spcAft>
                <a:spcPts val="0"/>
              </a:spcAft>
              <a:buClr>
                <a:schemeClr val="lt1"/>
              </a:buClr>
              <a:buSzPts val="1250"/>
              <a:buNone/>
              <a:defRPr sz="1000"/>
            </a:lvl5pPr>
            <a:lvl6pPr indent="-228600" lvl="5" marL="2743200" algn="l">
              <a:lnSpc>
                <a:spcPct val="120000"/>
              </a:lnSpc>
              <a:spcBef>
                <a:spcPts val="500"/>
              </a:spcBef>
              <a:spcAft>
                <a:spcPts val="0"/>
              </a:spcAft>
              <a:buClr>
                <a:schemeClr val="lt1"/>
              </a:buClr>
              <a:buSzPts val="1250"/>
              <a:buNone/>
              <a:defRPr sz="1000"/>
            </a:lvl6pPr>
            <a:lvl7pPr indent="-228600" lvl="6" marL="3200400" algn="l">
              <a:lnSpc>
                <a:spcPct val="120000"/>
              </a:lnSpc>
              <a:spcBef>
                <a:spcPts val="500"/>
              </a:spcBef>
              <a:spcAft>
                <a:spcPts val="0"/>
              </a:spcAft>
              <a:buClr>
                <a:schemeClr val="lt1"/>
              </a:buClr>
              <a:buSzPts val="1250"/>
              <a:buNone/>
              <a:defRPr sz="1000"/>
            </a:lvl7pPr>
            <a:lvl8pPr indent="-228600" lvl="7" marL="3657600" algn="l">
              <a:lnSpc>
                <a:spcPct val="120000"/>
              </a:lnSpc>
              <a:spcBef>
                <a:spcPts val="500"/>
              </a:spcBef>
              <a:spcAft>
                <a:spcPts val="0"/>
              </a:spcAft>
              <a:buClr>
                <a:schemeClr val="lt1"/>
              </a:buClr>
              <a:buSzPts val="1250"/>
              <a:buNone/>
              <a:defRPr sz="1000"/>
            </a:lvl8pPr>
            <a:lvl9pPr indent="-228600" lvl="8" marL="4114800" algn="l">
              <a:lnSpc>
                <a:spcPct val="120000"/>
              </a:lnSpc>
              <a:spcBef>
                <a:spcPts val="500"/>
              </a:spcBef>
              <a:spcAft>
                <a:spcPts val="0"/>
              </a:spcAft>
              <a:buClr>
                <a:schemeClr val="lt1"/>
              </a:buClr>
              <a:buSzPts val="1250"/>
              <a:buNone/>
              <a:defRPr sz="1000"/>
            </a:lvl9pPr>
          </a:lstStyle>
          <a:p/>
        </p:txBody>
      </p:sp>
      <p:sp>
        <p:nvSpPr>
          <p:cNvPr id="296" name="Google Shape;296;p84"/>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7" name="Google Shape;297;p84"/>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84"/>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анорамная фотография с подписью">
  <p:cSld name="Панорамная фотография с подписью">
    <p:spTree>
      <p:nvGrpSpPr>
        <p:cNvPr id="299" name="Shape 299"/>
        <p:cNvGrpSpPr/>
        <p:nvPr/>
      </p:nvGrpSpPr>
      <p:grpSpPr>
        <a:xfrm>
          <a:off x="0" y="0"/>
          <a:ext cx="0" cy="0"/>
          <a:chOff x="0" y="0"/>
          <a:chExt cx="0" cy="0"/>
        </a:xfrm>
      </p:grpSpPr>
      <p:sp>
        <p:nvSpPr>
          <p:cNvPr id="300" name="Google Shape;300;p85"/>
          <p:cNvSpPr txBox="1"/>
          <p:nvPr>
            <p:ph type="title"/>
          </p:nvPr>
        </p:nvSpPr>
        <p:spPr>
          <a:xfrm>
            <a:off x="1141410" y="4304664"/>
            <a:ext cx="9912355" cy="81935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p85"/>
          <p:cNvSpPr/>
          <p:nvPr>
            <p:ph idx="2" type="pic"/>
          </p:nvPr>
        </p:nvSpPr>
        <p:spPr>
          <a:xfrm>
            <a:off x="1141411" y="606426"/>
            <a:ext cx="9912354" cy="3299778"/>
          </a:xfrm>
          <a:prstGeom prst="round2DiagRect">
            <a:avLst>
              <a:gd fmla="val 4860"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302" name="Google Shape;302;p85"/>
          <p:cNvSpPr txBox="1"/>
          <p:nvPr>
            <p:ph idx="1" type="body"/>
          </p:nvPr>
        </p:nvSpPr>
        <p:spPr>
          <a:xfrm>
            <a:off x="1141364" y="5124020"/>
            <a:ext cx="9910859" cy="68247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2000"/>
              <a:buNone/>
              <a:defRPr sz="1600"/>
            </a:lvl1pPr>
            <a:lvl2pPr indent="-228600" lvl="1" marL="914400" algn="l">
              <a:lnSpc>
                <a:spcPct val="120000"/>
              </a:lnSpc>
              <a:spcBef>
                <a:spcPts val="500"/>
              </a:spcBef>
              <a:spcAft>
                <a:spcPts val="0"/>
              </a:spcAft>
              <a:buClr>
                <a:schemeClr val="lt1"/>
              </a:buClr>
              <a:buSzPts val="1750"/>
              <a:buNone/>
              <a:defRPr sz="1400"/>
            </a:lvl2pPr>
            <a:lvl3pPr indent="-228600" lvl="2" marL="1371600" algn="l">
              <a:lnSpc>
                <a:spcPct val="120000"/>
              </a:lnSpc>
              <a:spcBef>
                <a:spcPts val="500"/>
              </a:spcBef>
              <a:spcAft>
                <a:spcPts val="0"/>
              </a:spcAft>
              <a:buClr>
                <a:schemeClr val="lt1"/>
              </a:buClr>
              <a:buSzPts val="1500"/>
              <a:buNone/>
              <a:defRPr sz="1200"/>
            </a:lvl3pPr>
            <a:lvl4pPr indent="-228600" lvl="3" marL="1828800" algn="l">
              <a:lnSpc>
                <a:spcPct val="120000"/>
              </a:lnSpc>
              <a:spcBef>
                <a:spcPts val="500"/>
              </a:spcBef>
              <a:spcAft>
                <a:spcPts val="0"/>
              </a:spcAft>
              <a:buClr>
                <a:schemeClr val="lt1"/>
              </a:buClr>
              <a:buSzPts val="1250"/>
              <a:buNone/>
              <a:defRPr sz="1000"/>
            </a:lvl4pPr>
            <a:lvl5pPr indent="-228600" lvl="4" marL="2286000" algn="l">
              <a:lnSpc>
                <a:spcPct val="120000"/>
              </a:lnSpc>
              <a:spcBef>
                <a:spcPts val="500"/>
              </a:spcBef>
              <a:spcAft>
                <a:spcPts val="0"/>
              </a:spcAft>
              <a:buClr>
                <a:schemeClr val="lt1"/>
              </a:buClr>
              <a:buSzPts val="1250"/>
              <a:buNone/>
              <a:defRPr sz="1000"/>
            </a:lvl5pPr>
            <a:lvl6pPr indent="-228600" lvl="5" marL="2743200" algn="l">
              <a:lnSpc>
                <a:spcPct val="120000"/>
              </a:lnSpc>
              <a:spcBef>
                <a:spcPts val="500"/>
              </a:spcBef>
              <a:spcAft>
                <a:spcPts val="0"/>
              </a:spcAft>
              <a:buClr>
                <a:schemeClr val="lt1"/>
              </a:buClr>
              <a:buSzPts val="1250"/>
              <a:buNone/>
              <a:defRPr sz="1000"/>
            </a:lvl6pPr>
            <a:lvl7pPr indent="-228600" lvl="6" marL="3200400" algn="l">
              <a:lnSpc>
                <a:spcPct val="120000"/>
              </a:lnSpc>
              <a:spcBef>
                <a:spcPts val="500"/>
              </a:spcBef>
              <a:spcAft>
                <a:spcPts val="0"/>
              </a:spcAft>
              <a:buClr>
                <a:schemeClr val="lt1"/>
              </a:buClr>
              <a:buSzPts val="1250"/>
              <a:buNone/>
              <a:defRPr sz="1000"/>
            </a:lvl7pPr>
            <a:lvl8pPr indent="-228600" lvl="7" marL="3657600" algn="l">
              <a:lnSpc>
                <a:spcPct val="120000"/>
              </a:lnSpc>
              <a:spcBef>
                <a:spcPts val="500"/>
              </a:spcBef>
              <a:spcAft>
                <a:spcPts val="0"/>
              </a:spcAft>
              <a:buClr>
                <a:schemeClr val="lt1"/>
              </a:buClr>
              <a:buSzPts val="1250"/>
              <a:buNone/>
              <a:defRPr sz="1000"/>
            </a:lvl8pPr>
            <a:lvl9pPr indent="-228600" lvl="8" marL="4114800" algn="l">
              <a:lnSpc>
                <a:spcPct val="120000"/>
              </a:lnSpc>
              <a:spcBef>
                <a:spcPts val="500"/>
              </a:spcBef>
              <a:spcAft>
                <a:spcPts val="0"/>
              </a:spcAft>
              <a:buClr>
                <a:schemeClr val="lt1"/>
              </a:buClr>
              <a:buSzPts val="1250"/>
              <a:buNone/>
              <a:defRPr sz="1000"/>
            </a:lvl9pPr>
          </a:lstStyle>
          <a:p/>
        </p:txBody>
      </p:sp>
      <p:sp>
        <p:nvSpPr>
          <p:cNvPr id="303" name="Google Shape;303;p85"/>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85"/>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85"/>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подпись">
  <p:cSld name="Заголовок и подпись">
    <p:spTree>
      <p:nvGrpSpPr>
        <p:cNvPr id="306" name="Shape 306"/>
        <p:cNvGrpSpPr/>
        <p:nvPr/>
      </p:nvGrpSpPr>
      <p:grpSpPr>
        <a:xfrm>
          <a:off x="0" y="0"/>
          <a:ext cx="0" cy="0"/>
          <a:chOff x="0" y="0"/>
          <a:chExt cx="0" cy="0"/>
        </a:xfrm>
      </p:grpSpPr>
      <p:sp>
        <p:nvSpPr>
          <p:cNvPr id="307" name="Google Shape;307;p86"/>
          <p:cNvSpPr txBox="1"/>
          <p:nvPr>
            <p:ph type="title"/>
          </p:nvPr>
        </p:nvSpPr>
        <p:spPr>
          <a:xfrm>
            <a:off x="1141456" y="609600"/>
            <a:ext cx="9905955" cy="3429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Twentieth Century"/>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p86"/>
          <p:cNvSpPr txBox="1"/>
          <p:nvPr>
            <p:ph idx="1" type="body"/>
          </p:nvPr>
        </p:nvSpPr>
        <p:spPr>
          <a:xfrm>
            <a:off x="1141410" y="4419599"/>
            <a:ext cx="9904459" cy="1371599"/>
          </a:xfrm>
          <a:prstGeom prst="rect">
            <a:avLst/>
          </a:prstGeom>
          <a:noFill/>
          <a:ln>
            <a:noFill/>
          </a:ln>
        </p:spPr>
        <p:txBody>
          <a:bodyPr anchorCtr="0" anchor="ctr"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2250"/>
              <a:buNone/>
              <a:defRPr sz="1800"/>
            </a:lvl1pPr>
            <a:lvl2pPr indent="-228600" lvl="1" marL="914400" algn="l">
              <a:lnSpc>
                <a:spcPct val="120000"/>
              </a:lnSpc>
              <a:spcBef>
                <a:spcPts val="500"/>
              </a:spcBef>
              <a:spcAft>
                <a:spcPts val="0"/>
              </a:spcAft>
              <a:buClr>
                <a:schemeClr val="lt1"/>
              </a:buClr>
              <a:buSzPts val="1750"/>
              <a:buNone/>
              <a:defRPr sz="1400"/>
            </a:lvl2pPr>
            <a:lvl3pPr indent="-228600" lvl="2" marL="1371600" algn="l">
              <a:lnSpc>
                <a:spcPct val="120000"/>
              </a:lnSpc>
              <a:spcBef>
                <a:spcPts val="500"/>
              </a:spcBef>
              <a:spcAft>
                <a:spcPts val="0"/>
              </a:spcAft>
              <a:buClr>
                <a:schemeClr val="lt1"/>
              </a:buClr>
              <a:buSzPts val="1500"/>
              <a:buNone/>
              <a:defRPr sz="1200"/>
            </a:lvl3pPr>
            <a:lvl4pPr indent="-228600" lvl="3" marL="1828800" algn="l">
              <a:lnSpc>
                <a:spcPct val="120000"/>
              </a:lnSpc>
              <a:spcBef>
                <a:spcPts val="500"/>
              </a:spcBef>
              <a:spcAft>
                <a:spcPts val="0"/>
              </a:spcAft>
              <a:buClr>
                <a:schemeClr val="lt1"/>
              </a:buClr>
              <a:buSzPts val="1250"/>
              <a:buNone/>
              <a:defRPr sz="1000"/>
            </a:lvl4pPr>
            <a:lvl5pPr indent="-228600" lvl="4" marL="2286000" algn="l">
              <a:lnSpc>
                <a:spcPct val="120000"/>
              </a:lnSpc>
              <a:spcBef>
                <a:spcPts val="500"/>
              </a:spcBef>
              <a:spcAft>
                <a:spcPts val="0"/>
              </a:spcAft>
              <a:buClr>
                <a:schemeClr val="lt1"/>
              </a:buClr>
              <a:buSzPts val="1250"/>
              <a:buNone/>
              <a:defRPr sz="1000"/>
            </a:lvl5pPr>
            <a:lvl6pPr indent="-228600" lvl="5" marL="2743200" algn="l">
              <a:lnSpc>
                <a:spcPct val="120000"/>
              </a:lnSpc>
              <a:spcBef>
                <a:spcPts val="500"/>
              </a:spcBef>
              <a:spcAft>
                <a:spcPts val="0"/>
              </a:spcAft>
              <a:buClr>
                <a:schemeClr val="lt1"/>
              </a:buClr>
              <a:buSzPts val="1250"/>
              <a:buNone/>
              <a:defRPr sz="1000"/>
            </a:lvl6pPr>
            <a:lvl7pPr indent="-228600" lvl="6" marL="3200400" algn="l">
              <a:lnSpc>
                <a:spcPct val="120000"/>
              </a:lnSpc>
              <a:spcBef>
                <a:spcPts val="500"/>
              </a:spcBef>
              <a:spcAft>
                <a:spcPts val="0"/>
              </a:spcAft>
              <a:buClr>
                <a:schemeClr val="lt1"/>
              </a:buClr>
              <a:buSzPts val="1250"/>
              <a:buNone/>
              <a:defRPr sz="1000"/>
            </a:lvl7pPr>
            <a:lvl8pPr indent="-228600" lvl="7" marL="3657600" algn="l">
              <a:lnSpc>
                <a:spcPct val="120000"/>
              </a:lnSpc>
              <a:spcBef>
                <a:spcPts val="500"/>
              </a:spcBef>
              <a:spcAft>
                <a:spcPts val="0"/>
              </a:spcAft>
              <a:buClr>
                <a:schemeClr val="lt1"/>
              </a:buClr>
              <a:buSzPts val="1250"/>
              <a:buNone/>
              <a:defRPr sz="1000"/>
            </a:lvl8pPr>
            <a:lvl9pPr indent="-228600" lvl="8" marL="4114800" algn="l">
              <a:lnSpc>
                <a:spcPct val="120000"/>
              </a:lnSpc>
              <a:spcBef>
                <a:spcPts val="500"/>
              </a:spcBef>
              <a:spcAft>
                <a:spcPts val="0"/>
              </a:spcAft>
              <a:buClr>
                <a:schemeClr val="lt1"/>
              </a:buClr>
              <a:buSzPts val="1250"/>
              <a:buNone/>
              <a:defRPr sz="1000"/>
            </a:lvl9pPr>
          </a:lstStyle>
          <a:p/>
        </p:txBody>
      </p:sp>
      <p:sp>
        <p:nvSpPr>
          <p:cNvPr id="309" name="Google Shape;309;p86"/>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0" name="Google Shape;310;p86"/>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86"/>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Цитата с подписью">
  <p:cSld name="Цитата с подписью">
    <p:spTree>
      <p:nvGrpSpPr>
        <p:cNvPr id="312" name="Shape 312"/>
        <p:cNvGrpSpPr/>
        <p:nvPr/>
      </p:nvGrpSpPr>
      <p:grpSpPr>
        <a:xfrm>
          <a:off x="0" y="0"/>
          <a:ext cx="0" cy="0"/>
          <a:chOff x="0" y="0"/>
          <a:chExt cx="0" cy="0"/>
        </a:xfrm>
      </p:grpSpPr>
      <p:sp>
        <p:nvSpPr>
          <p:cNvPr id="313" name="Google Shape;313;p87"/>
          <p:cNvSpPr txBox="1"/>
          <p:nvPr>
            <p:ph type="title"/>
          </p:nvPr>
        </p:nvSpPr>
        <p:spPr>
          <a:xfrm>
            <a:off x="1446212" y="609599"/>
            <a:ext cx="9302752" cy="274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Twentieth Century"/>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4" name="Google Shape;314;p87"/>
          <p:cNvSpPr txBox="1"/>
          <p:nvPr>
            <p:ph idx="1" type="body"/>
          </p:nvPr>
        </p:nvSpPr>
        <p:spPr>
          <a:xfrm>
            <a:off x="1720644" y="3365557"/>
            <a:ext cx="8752299" cy="54896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1750"/>
              <a:buNone/>
              <a:defRPr sz="1400"/>
            </a:lvl1pPr>
            <a:lvl2pPr indent="-228600" lvl="1" marL="914400" algn="l">
              <a:lnSpc>
                <a:spcPct val="120000"/>
              </a:lnSpc>
              <a:spcBef>
                <a:spcPts val="500"/>
              </a:spcBef>
              <a:spcAft>
                <a:spcPts val="0"/>
              </a:spcAft>
              <a:buClr>
                <a:schemeClr val="lt1"/>
              </a:buClr>
              <a:buSzPts val="1750"/>
              <a:buNone/>
              <a:defRPr sz="1400"/>
            </a:lvl2pPr>
            <a:lvl3pPr indent="-228600" lvl="2" marL="1371600" algn="l">
              <a:lnSpc>
                <a:spcPct val="120000"/>
              </a:lnSpc>
              <a:spcBef>
                <a:spcPts val="500"/>
              </a:spcBef>
              <a:spcAft>
                <a:spcPts val="0"/>
              </a:spcAft>
              <a:buClr>
                <a:schemeClr val="lt1"/>
              </a:buClr>
              <a:buSzPts val="1500"/>
              <a:buNone/>
              <a:defRPr sz="1200"/>
            </a:lvl3pPr>
            <a:lvl4pPr indent="-228600" lvl="3" marL="1828800" algn="l">
              <a:lnSpc>
                <a:spcPct val="120000"/>
              </a:lnSpc>
              <a:spcBef>
                <a:spcPts val="500"/>
              </a:spcBef>
              <a:spcAft>
                <a:spcPts val="0"/>
              </a:spcAft>
              <a:buClr>
                <a:schemeClr val="lt1"/>
              </a:buClr>
              <a:buSzPts val="1250"/>
              <a:buNone/>
              <a:defRPr sz="1000"/>
            </a:lvl4pPr>
            <a:lvl5pPr indent="-228600" lvl="4" marL="2286000" algn="l">
              <a:lnSpc>
                <a:spcPct val="120000"/>
              </a:lnSpc>
              <a:spcBef>
                <a:spcPts val="500"/>
              </a:spcBef>
              <a:spcAft>
                <a:spcPts val="0"/>
              </a:spcAft>
              <a:buClr>
                <a:schemeClr val="lt1"/>
              </a:buClr>
              <a:buSzPts val="1250"/>
              <a:buNone/>
              <a:defRPr sz="1000"/>
            </a:lvl5pPr>
            <a:lvl6pPr indent="-228600" lvl="5" marL="2743200" algn="l">
              <a:lnSpc>
                <a:spcPct val="120000"/>
              </a:lnSpc>
              <a:spcBef>
                <a:spcPts val="500"/>
              </a:spcBef>
              <a:spcAft>
                <a:spcPts val="0"/>
              </a:spcAft>
              <a:buClr>
                <a:schemeClr val="lt1"/>
              </a:buClr>
              <a:buSzPts val="1250"/>
              <a:buNone/>
              <a:defRPr sz="1000"/>
            </a:lvl6pPr>
            <a:lvl7pPr indent="-228600" lvl="6" marL="3200400" algn="l">
              <a:lnSpc>
                <a:spcPct val="120000"/>
              </a:lnSpc>
              <a:spcBef>
                <a:spcPts val="500"/>
              </a:spcBef>
              <a:spcAft>
                <a:spcPts val="0"/>
              </a:spcAft>
              <a:buClr>
                <a:schemeClr val="lt1"/>
              </a:buClr>
              <a:buSzPts val="1250"/>
              <a:buNone/>
              <a:defRPr sz="1000"/>
            </a:lvl7pPr>
            <a:lvl8pPr indent="-228600" lvl="7" marL="3657600" algn="l">
              <a:lnSpc>
                <a:spcPct val="120000"/>
              </a:lnSpc>
              <a:spcBef>
                <a:spcPts val="500"/>
              </a:spcBef>
              <a:spcAft>
                <a:spcPts val="0"/>
              </a:spcAft>
              <a:buClr>
                <a:schemeClr val="lt1"/>
              </a:buClr>
              <a:buSzPts val="1250"/>
              <a:buNone/>
              <a:defRPr sz="1000"/>
            </a:lvl8pPr>
            <a:lvl9pPr indent="-228600" lvl="8" marL="4114800" algn="l">
              <a:lnSpc>
                <a:spcPct val="120000"/>
              </a:lnSpc>
              <a:spcBef>
                <a:spcPts val="500"/>
              </a:spcBef>
              <a:spcAft>
                <a:spcPts val="0"/>
              </a:spcAft>
              <a:buClr>
                <a:schemeClr val="lt1"/>
              </a:buClr>
              <a:buSzPts val="1250"/>
              <a:buNone/>
              <a:defRPr sz="1000"/>
            </a:lvl9pPr>
          </a:lstStyle>
          <a:p/>
        </p:txBody>
      </p:sp>
      <p:sp>
        <p:nvSpPr>
          <p:cNvPr id="315" name="Google Shape;315;p87"/>
          <p:cNvSpPr txBox="1"/>
          <p:nvPr>
            <p:ph idx="2" type="body"/>
          </p:nvPr>
        </p:nvSpPr>
        <p:spPr>
          <a:xfrm>
            <a:off x="1141411" y="4309919"/>
            <a:ext cx="9906002" cy="1489496"/>
          </a:xfrm>
          <a:prstGeom prst="rect">
            <a:avLst/>
          </a:prstGeom>
          <a:noFill/>
          <a:ln>
            <a:noFill/>
          </a:ln>
        </p:spPr>
        <p:txBody>
          <a:bodyPr anchorCtr="0" anchor="ctr"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2250"/>
              <a:buNone/>
              <a:defRPr sz="1800"/>
            </a:lvl1pPr>
            <a:lvl2pPr indent="-228600" lvl="1" marL="914400" algn="l">
              <a:lnSpc>
                <a:spcPct val="120000"/>
              </a:lnSpc>
              <a:spcBef>
                <a:spcPts val="500"/>
              </a:spcBef>
              <a:spcAft>
                <a:spcPts val="0"/>
              </a:spcAft>
              <a:buClr>
                <a:schemeClr val="lt1"/>
              </a:buClr>
              <a:buSzPts val="1750"/>
              <a:buNone/>
              <a:defRPr sz="1400"/>
            </a:lvl2pPr>
            <a:lvl3pPr indent="-228600" lvl="2" marL="1371600" algn="l">
              <a:lnSpc>
                <a:spcPct val="120000"/>
              </a:lnSpc>
              <a:spcBef>
                <a:spcPts val="500"/>
              </a:spcBef>
              <a:spcAft>
                <a:spcPts val="0"/>
              </a:spcAft>
              <a:buClr>
                <a:schemeClr val="lt1"/>
              </a:buClr>
              <a:buSzPts val="1500"/>
              <a:buNone/>
              <a:defRPr sz="1200"/>
            </a:lvl3pPr>
            <a:lvl4pPr indent="-228600" lvl="3" marL="1828800" algn="l">
              <a:lnSpc>
                <a:spcPct val="120000"/>
              </a:lnSpc>
              <a:spcBef>
                <a:spcPts val="500"/>
              </a:spcBef>
              <a:spcAft>
                <a:spcPts val="0"/>
              </a:spcAft>
              <a:buClr>
                <a:schemeClr val="lt1"/>
              </a:buClr>
              <a:buSzPts val="1250"/>
              <a:buNone/>
              <a:defRPr sz="1000"/>
            </a:lvl4pPr>
            <a:lvl5pPr indent="-228600" lvl="4" marL="2286000" algn="l">
              <a:lnSpc>
                <a:spcPct val="120000"/>
              </a:lnSpc>
              <a:spcBef>
                <a:spcPts val="500"/>
              </a:spcBef>
              <a:spcAft>
                <a:spcPts val="0"/>
              </a:spcAft>
              <a:buClr>
                <a:schemeClr val="lt1"/>
              </a:buClr>
              <a:buSzPts val="1250"/>
              <a:buNone/>
              <a:defRPr sz="1000"/>
            </a:lvl5pPr>
            <a:lvl6pPr indent="-228600" lvl="5" marL="2743200" algn="l">
              <a:lnSpc>
                <a:spcPct val="120000"/>
              </a:lnSpc>
              <a:spcBef>
                <a:spcPts val="500"/>
              </a:spcBef>
              <a:spcAft>
                <a:spcPts val="0"/>
              </a:spcAft>
              <a:buClr>
                <a:schemeClr val="lt1"/>
              </a:buClr>
              <a:buSzPts val="1250"/>
              <a:buNone/>
              <a:defRPr sz="1000"/>
            </a:lvl6pPr>
            <a:lvl7pPr indent="-228600" lvl="6" marL="3200400" algn="l">
              <a:lnSpc>
                <a:spcPct val="120000"/>
              </a:lnSpc>
              <a:spcBef>
                <a:spcPts val="500"/>
              </a:spcBef>
              <a:spcAft>
                <a:spcPts val="0"/>
              </a:spcAft>
              <a:buClr>
                <a:schemeClr val="lt1"/>
              </a:buClr>
              <a:buSzPts val="1250"/>
              <a:buNone/>
              <a:defRPr sz="1000"/>
            </a:lvl7pPr>
            <a:lvl8pPr indent="-228600" lvl="7" marL="3657600" algn="l">
              <a:lnSpc>
                <a:spcPct val="120000"/>
              </a:lnSpc>
              <a:spcBef>
                <a:spcPts val="500"/>
              </a:spcBef>
              <a:spcAft>
                <a:spcPts val="0"/>
              </a:spcAft>
              <a:buClr>
                <a:schemeClr val="lt1"/>
              </a:buClr>
              <a:buSzPts val="1250"/>
              <a:buNone/>
              <a:defRPr sz="1000"/>
            </a:lvl8pPr>
            <a:lvl9pPr indent="-228600" lvl="8" marL="4114800" algn="l">
              <a:lnSpc>
                <a:spcPct val="120000"/>
              </a:lnSpc>
              <a:spcBef>
                <a:spcPts val="500"/>
              </a:spcBef>
              <a:spcAft>
                <a:spcPts val="0"/>
              </a:spcAft>
              <a:buClr>
                <a:schemeClr val="lt1"/>
              </a:buClr>
              <a:buSzPts val="1250"/>
              <a:buNone/>
              <a:defRPr sz="1000"/>
            </a:lvl9pPr>
          </a:lstStyle>
          <a:p/>
        </p:txBody>
      </p:sp>
      <p:sp>
        <p:nvSpPr>
          <p:cNvPr id="316" name="Google Shape;316;p87"/>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87"/>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8" name="Google Shape;318;p87"/>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
        <p:nvSpPr>
          <p:cNvPr id="319" name="Google Shape;319;p87"/>
          <p:cNvSpPr txBox="1"/>
          <p:nvPr/>
        </p:nvSpPr>
        <p:spPr>
          <a:xfrm>
            <a:off x="903512" y="732394"/>
            <a:ext cx="609600" cy="584776"/>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8000"/>
              <a:buFont typeface="Twentieth Century"/>
              <a:buNone/>
            </a:pPr>
            <a:r>
              <a:rPr b="0" i="0" lang="ru-RU" sz="8000" u="none" cap="none" strike="noStrike">
                <a:solidFill>
                  <a:srgbClr val="FFFFFF"/>
                </a:solidFill>
                <a:latin typeface="Twentieth Century"/>
                <a:ea typeface="Twentieth Century"/>
                <a:cs typeface="Twentieth Century"/>
                <a:sym typeface="Twentieth Century"/>
              </a:rPr>
              <a:t>“</a:t>
            </a:r>
            <a:endParaRPr b="0" i="0" sz="1400" u="none" cap="none" strike="noStrike">
              <a:solidFill>
                <a:srgbClr val="000000"/>
              </a:solidFill>
              <a:latin typeface="Arial"/>
              <a:ea typeface="Arial"/>
              <a:cs typeface="Arial"/>
              <a:sym typeface="Arial"/>
            </a:endParaRPr>
          </a:p>
        </p:txBody>
      </p:sp>
      <p:sp>
        <p:nvSpPr>
          <p:cNvPr id="320" name="Google Shape;320;p87"/>
          <p:cNvSpPr txBox="1"/>
          <p:nvPr/>
        </p:nvSpPr>
        <p:spPr>
          <a:xfrm>
            <a:off x="10537370" y="2764972"/>
            <a:ext cx="609600" cy="584776"/>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8000"/>
              <a:buFont typeface="Twentieth Century"/>
              <a:buNone/>
            </a:pPr>
            <a:r>
              <a:rPr b="0" i="0" lang="ru-RU" sz="8000" u="none" cap="none" strike="noStrike">
                <a:solidFill>
                  <a:srgbClr val="FFFFFF"/>
                </a:solidFill>
                <a:latin typeface="Twentieth Century"/>
                <a:ea typeface="Twentieth Century"/>
                <a:cs typeface="Twentieth Century"/>
                <a:sym typeface="Twentieth Century"/>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Карточка имени">
  <p:cSld name="Карточка имени">
    <p:spTree>
      <p:nvGrpSpPr>
        <p:cNvPr id="321" name="Shape 321"/>
        <p:cNvGrpSpPr/>
        <p:nvPr/>
      </p:nvGrpSpPr>
      <p:grpSpPr>
        <a:xfrm>
          <a:off x="0" y="0"/>
          <a:ext cx="0" cy="0"/>
          <a:chOff x="0" y="0"/>
          <a:chExt cx="0" cy="0"/>
        </a:xfrm>
      </p:grpSpPr>
      <p:sp>
        <p:nvSpPr>
          <p:cNvPr id="322" name="Google Shape;322;p88"/>
          <p:cNvSpPr txBox="1"/>
          <p:nvPr>
            <p:ph type="title"/>
          </p:nvPr>
        </p:nvSpPr>
        <p:spPr>
          <a:xfrm>
            <a:off x="1141410" y="2134041"/>
            <a:ext cx="9906001" cy="25118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Twentieth Century"/>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p88"/>
          <p:cNvSpPr txBox="1"/>
          <p:nvPr>
            <p:ph idx="1" type="body"/>
          </p:nvPr>
        </p:nvSpPr>
        <p:spPr>
          <a:xfrm>
            <a:off x="1141364" y="4657655"/>
            <a:ext cx="9904505" cy="11406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2250"/>
              <a:buNone/>
              <a:defRPr sz="1800"/>
            </a:lvl1pPr>
            <a:lvl2pPr indent="-228600" lvl="1" marL="914400" algn="l">
              <a:lnSpc>
                <a:spcPct val="120000"/>
              </a:lnSpc>
              <a:spcBef>
                <a:spcPts val="500"/>
              </a:spcBef>
              <a:spcAft>
                <a:spcPts val="0"/>
              </a:spcAft>
              <a:buClr>
                <a:schemeClr val="lt1"/>
              </a:buClr>
              <a:buSzPts val="1750"/>
              <a:buNone/>
              <a:defRPr sz="1400"/>
            </a:lvl2pPr>
            <a:lvl3pPr indent="-228600" lvl="2" marL="1371600" algn="l">
              <a:lnSpc>
                <a:spcPct val="120000"/>
              </a:lnSpc>
              <a:spcBef>
                <a:spcPts val="500"/>
              </a:spcBef>
              <a:spcAft>
                <a:spcPts val="0"/>
              </a:spcAft>
              <a:buClr>
                <a:schemeClr val="lt1"/>
              </a:buClr>
              <a:buSzPts val="1500"/>
              <a:buNone/>
              <a:defRPr sz="1200"/>
            </a:lvl3pPr>
            <a:lvl4pPr indent="-228600" lvl="3" marL="1828800" algn="l">
              <a:lnSpc>
                <a:spcPct val="120000"/>
              </a:lnSpc>
              <a:spcBef>
                <a:spcPts val="500"/>
              </a:spcBef>
              <a:spcAft>
                <a:spcPts val="0"/>
              </a:spcAft>
              <a:buClr>
                <a:schemeClr val="lt1"/>
              </a:buClr>
              <a:buSzPts val="1250"/>
              <a:buNone/>
              <a:defRPr sz="1000"/>
            </a:lvl4pPr>
            <a:lvl5pPr indent="-228600" lvl="4" marL="2286000" algn="l">
              <a:lnSpc>
                <a:spcPct val="120000"/>
              </a:lnSpc>
              <a:spcBef>
                <a:spcPts val="500"/>
              </a:spcBef>
              <a:spcAft>
                <a:spcPts val="0"/>
              </a:spcAft>
              <a:buClr>
                <a:schemeClr val="lt1"/>
              </a:buClr>
              <a:buSzPts val="1250"/>
              <a:buNone/>
              <a:defRPr sz="1000"/>
            </a:lvl5pPr>
            <a:lvl6pPr indent="-228600" lvl="5" marL="2743200" algn="l">
              <a:lnSpc>
                <a:spcPct val="120000"/>
              </a:lnSpc>
              <a:spcBef>
                <a:spcPts val="500"/>
              </a:spcBef>
              <a:spcAft>
                <a:spcPts val="0"/>
              </a:spcAft>
              <a:buClr>
                <a:schemeClr val="lt1"/>
              </a:buClr>
              <a:buSzPts val="1250"/>
              <a:buNone/>
              <a:defRPr sz="1000"/>
            </a:lvl6pPr>
            <a:lvl7pPr indent="-228600" lvl="6" marL="3200400" algn="l">
              <a:lnSpc>
                <a:spcPct val="120000"/>
              </a:lnSpc>
              <a:spcBef>
                <a:spcPts val="500"/>
              </a:spcBef>
              <a:spcAft>
                <a:spcPts val="0"/>
              </a:spcAft>
              <a:buClr>
                <a:schemeClr val="lt1"/>
              </a:buClr>
              <a:buSzPts val="1250"/>
              <a:buNone/>
              <a:defRPr sz="1000"/>
            </a:lvl7pPr>
            <a:lvl8pPr indent="-228600" lvl="7" marL="3657600" algn="l">
              <a:lnSpc>
                <a:spcPct val="120000"/>
              </a:lnSpc>
              <a:spcBef>
                <a:spcPts val="500"/>
              </a:spcBef>
              <a:spcAft>
                <a:spcPts val="0"/>
              </a:spcAft>
              <a:buClr>
                <a:schemeClr val="lt1"/>
              </a:buClr>
              <a:buSzPts val="1250"/>
              <a:buNone/>
              <a:defRPr sz="1000"/>
            </a:lvl8pPr>
            <a:lvl9pPr indent="-228600" lvl="8" marL="4114800" algn="l">
              <a:lnSpc>
                <a:spcPct val="120000"/>
              </a:lnSpc>
              <a:spcBef>
                <a:spcPts val="500"/>
              </a:spcBef>
              <a:spcAft>
                <a:spcPts val="0"/>
              </a:spcAft>
              <a:buClr>
                <a:schemeClr val="lt1"/>
              </a:buClr>
              <a:buSzPts val="1250"/>
              <a:buNone/>
              <a:defRPr sz="1000"/>
            </a:lvl9pPr>
          </a:lstStyle>
          <a:p/>
        </p:txBody>
      </p:sp>
      <p:sp>
        <p:nvSpPr>
          <p:cNvPr id="324" name="Google Shape;324;p88"/>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5" name="Google Shape;325;p88"/>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6" name="Google Shape;326;p88"/>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45" name="Shape 45"/>
        <p:cNvGrpSpPr/>
        <p:nvPr/>
      </p:nvGrpSpPr>
      <p:grpSpPr>
        <a:xfrm>
          <a:off x="0" y="0"/>
          <a:ext cx="0" cy="0"/>
          <a:chOff x="0" y="0"/>
          <a:chExt cx="0" cy="0"/>
        </a:xfrm>
      </p:grpSpPr>
      <p:sp>
        <p:nvSpPr>
          <p:cNvPr id="46" name="Google Shape;46;p63"/>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000"/>
              <a:buFont typeface="Trebuchet MS"/>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3"/>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48" name="Google Shape;48;p6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ри колонки">
  <p:cSld name="Три колонки">
    <p:spTree>
      <p:nvGrpSpPr>
        <p:cNvPr id="327" name="Shape 327"/>
        <p:cNvGrpSpPr/>
        <p:nvPr/>
      </p:nvGrpSpPr>
      <p:grpSpPr>
        <a:xfrm>
          <a:off x="0" y="0"/>
          <a:ext cx="0" cy="0"/>
          <a:chOff x="0" y="0"/>
          <a:chExt cx="0" cy="0"/>
        </a:xfrm>
      </p:grpSpPr>
      <p:sp>
        <p:nvSpPr>
          <p:cNvPr id="328" name="Google Shape;328;p89"/>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9" name="Google Shape;329;p89"/>
          <p:cNvSpPr txBox="1"/>
          <p:nvPr>
            <p:ph idx="1" type="body"/>
          </p:nvPr>
        </p:nvSpPr>
        <p:spPr>
          <a:xfrm>
            <a:off x="1141410" y="2674463"/>
            <a:ext cx="3196899" cy="685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000"/>
              <a:buNone/>
              <a:defRPr b="0" sz="24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330" name="Google Shape;330;p89"/>
          <p:cNvSpPr txBox="1"/>
          <p:nvPr>
            <p:ph idx="2" type="body"/>
          </p:nvPr>
        </p:nvSpPr>
        <p:spPr>
          <a:xfrm>
            <a:off x="1127918" y="3360263"/>
            <a:ext cx="3208735" cy="2430936"/>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1750"/>
              <a:buNone/>
              <a:defRPr sz="1400"/>
            </a:lvl1pPr>
            <a:lvl2pPr indent="-228600" lvl="1" marL="914400" algn="l">
              <a:lnSpc>
                <a:spcPct val="120000"/>
              </a:lnSpc>
              <a:spcBef>
                <a:spcPts val="500"/>
              </a:spcBef>
              <a:spcAft>
                <a:spcPts val="0"/>
              </a:spcAft>
              <a:buClr>
                <a:schemeClr val="lt1"/>
              </a:buClr>
              <a:buSzPts val="1500"/>
              <a:buNone/>
              <a:defRPr sz="1200"/>
            </a:lvl2pPr>
            <a:lvl3pPr indent="-228600" lvl="2" marL="1371600" algn="l">
              <a:lnSpc>
                <a:spcPct val="120000"/>
              </a:lnSpc>
              <a:spcBef>
                <a:spcPts val="500"/>
              </a:spcBef>
              <a:spcAft>
                <a:spcPts val="0"/>
              </a:spcAft>
              <a:buClr>
                <a:schemeClr val="lt1"/>
              </a:buClr>
              <a:buSzPts val="1250"/>
              <a:buNone/>
              <a:defRPr sz="1000"/>
            </a:lvl3pPr>
            <a:lvl4pPr indent="-228600" lvl="3" marL="1828800" algn="l">
              <a:lnSpc>
                <a:spcPct val="120000"/>
              </a:lnSpc>
              <a:spcBef>
                <a:spcPts val="500"/>
              </a:spcBef>
              <a:spcAft>
                <a:spcPts val="0"/>
              </a:spcAft>
              <a:buClr>
                <a:schemeClr val="lt1"/>
              </a:buClr>
              <a:buSzPts val="1125"/>
              <a:buNone/>
              <a:defRPr sz="900"/>
            </a:lvl4pPr>
            <a:lvl5pPr indent="-228600" lvl="4" marL="2286000" algn="l">
              <a:lnSpc>
                <a:spcPct val="120000"/>
              </a:lnSpc>
              <a:spcBef>
                <a:spcPts val="500"/>
              </a:spcBef>
              <a:spcAft>
                <a:spcPts val="0"/>
              </a:spcAft>
              <a:buClr>
                <a:schemeClr val="lt1"/>
              </a:buClr>
              <a:buSzPts val="1125"/>
              <a:buNone/>
              <a:defRPr sz="900"/>
            </a:lvl5pPr>
            <a:lvl6pPr indent="-228600" lvl="5" marL="2743200" algn="l">
              <a:lnSpc>
                <a:spcPct val="120000"/>
              </a:lnSpc>
              <a:spcBef>
                <a:spcPts val="500"/>
              </a:spcBef>
              <a:spcAft>
                <a:spcPts val="0"/>
              </a:spcAft>
              <a:buClr>
                <a:schemeClr val="lt1"/>
              </a:buClr>
              <a:buSzPts val="1125"/>
              <a:buNone/>
              <a:defRPr sz="900"/>
            </a:lvl6pPr>
            <a:lvl7pPr indent="-228600" lvl="6" marL="3200400" algn="l">
              <a:lnSpc>
                <a:spcPct val="120000"/>
              </a:lnSpc>
              <a:spcBef>
                <a:spcPts val="500"/>
              </a:spcBef>
              <a:spcAft>
                <a:spcPts val="0"/>
              </a:spcAft>
              <a:buClr>
                <a:schemeClr val="lt1"/>
              </a:buClr>
              <a:buSzPts val="1125"/>
              <a:buNone/>
              <a:defRPr sz="900"/>
            </a:lvl7pPr>
            <a:lvl8pPr indent="-228600" lvl="7" marL="3657600" algn="l">
              <a:lnSpc>
                <a:spcPct val="120000"/>
              </a:lnSpc>
              <a:spcBef>
                <a:spcPts val="500"/>
              </a:spcBef>
              <a:spcAft>
                <a:spcPts val="0"/>
              </a:spcAft>
              <a:buClr>
                <a:schemeClr val="lt1"/>
              </a:buClr>
              <a:buSzPts val="1125"/>
              <a:buNone/>
              <a:defRPr sz="900"/>
            </a:lvl8pPr>
            <a:lvl9pPr indent="-228600" lvl="8" marL="4114800" algn="l">
              <a:lnSpc>
                <a:spcPct val="120000"/>
              </a:lnSpc>
              <a:spcBef>
                <a:spcPts val="500"/>
              </a:spcBef>
              <a:spcAft>
                <a:spcPts val="0"/>
              </a:spcAft>
              <a:buClr>
                <a:schemeClr val="lt1"/>
              </a:buClr>
              <a:buSzPts val="1125"/>
              <a:buNone/>
              <a:defRPr sz="900"/>
            </a:lvl9pPr>
          </a:lstStyle>
          <a:p/>
        </p:txBody>
      </p:sp>
      <p:sp>
        <p:nvSpPr>
          <p:cNvPr id="331" name="Google Shape;331;p89"/>
          <p:cNvSpPr txBox="1"/>
          <p:nvPr>
            <p:ph idx="3" type="body"/>
          </p:nvPr>
        </p:nvSpPr>
        <p:spPr>
          <a:xfrm>
            <a:off x="4514766" y="2677635"/>
            <a:ext cx="3184385" cy="685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000"/>
              <a:buNone/>
              <a:defRPr b="0" sz="24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332" name="Google Shape;332;p89"/>
          <p:cNvSpPr txBox="1"/>
          <p:nvPr>
            <p:ph idx="4" type="body"/>
          </p:nvPr>
        </p:nvSpPr>
        <p:spPr>
          <a:xfrm>
            <a:off x="4504213" y="3363435"/>
            <a:ext cx="3195830" cy="2430936"/>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1750"/>
              <a:buNone/>
              <a:defRPr sz="1400"/>
            </a:lvl1pPr>
            <a:lvl2pPr indent="-228600" lvl="1" marL="914400" algn="l">
              <a:lnSpc>
                <a:spcPct val="120000"/>
              </a:lnSpc>
              <a:spcBef>
                <a:spcPts val="500"/>
              </a:spcBef>
              <a:spcAft>
                <a:spcPts val="0"/>
              </a:spcAft>
              <a:buClr>
                <a:schemeClr val="lt1"/>
              </a:buClr>
              <a:buSzPts val="1500"/>
              <a:buNone/>
              <a:defRPr sz="1200"/>
            </a:lvl2pPr>
            <a:lvl3pPr indent="-228600" lvl="2" marL="1371600" algn="l">
              <a:lnSpc>
                <a:spcPct val="120000"/>
              </a:lnSpc>
              <a:spcBef>
                <a:spcPts val="500"/>
              </a:spcBef>
              <a:spcAft>
                <a:spcPts val="0"/>
              </a:spcAft>
              <a:buClr>
                <a:schemeClr val="lt1"/>
              </a:buClr>
              <a:buSzPts val="1250"/>
              <a:buNone/>
              <a:defRPr sz="1000"/>
            </a:lvl3pPr>
            <a:lvl4pPr indent="-228600" lvl="3" marL="1828800" algn="l">
              <a:lnSpc>
                <a:spcPct val="120000"/>
              </a:lnSpc>
              <a:spcBef>
                <a:spcPts val="500"/>
              </a:spcBef>
              <a:spcAft>
                <a:spcPts val="0"/>
              </a:spcAft>
              <a:buClr>
                <a:schemeClr val="lt1"/>
              </a:buClr>
              <a:buSzPts val="1125"/>
              <a:buNone/>
              <a:defRPr sz="900"/>
            </a:lvl4pPr>
            <a:lvl5pPr indent="-228600" lvl="4" marL="2286000" algn="l">
              <a:lnSpc>
                <a:spcPct val="120000"/>
              </a:lnSpc>
              <a:spcBef>
                <a:spcPts val="500"/>
              </a:spcBef>
              <a:spcAft>
                <a:spcPts val="0"/>
              </a:spcAft>
              <a:buClr>
                <a:schemeClr val="lt1"/>
              </a:buClr>
              <a:buSzPts val="1125"/>
              <a:buNone/>
              <a:defRPr sz="900"/>
            </a:lvl5pPr>
            <a:lvl6pPr indent="-228600" lvl="5" marL="2743200" algn="l">
              <a:lnSpc>
                <a:spcPct val="120000"/>
              </a:lnSpc>
              <a:spcBef>
                <a:spcPts val="500"/>
              </a:spcBef>
              <a:spcAft>
                <a:spcPts val="0"/>
              </a:spcAft>
              <a:buClr>
                <a:schemeClr val="lt1"/>
              </a:buClr>
              <a:buSzPts val="1125"/>
              <a:buNone/>
              <a:defRPr sz="900"/>
            </a:lvl6pPr>
            <a:lvl7pPr indent="-228600" lvl="6" marL="3200400" algn="l">
              <a:lnSpc>
                <a:spcPct val="120000"/>
              </a:lnSpc>
              <a:spcBef>
                <a:spcPts val="500"/>
              </a:spcBef>
              <a:spcAft>
                <a:spcPts val="0"/>
              </a:spcAft>
              <a:buClr>
                <a:schemeClr val="lt1"/>
              </a:buClr>
              <a:buSzPts val="1125"/>
              <a:buNone/>
              <a:defRPr sz="900"/>
            </a:lvl7pPr>
            <a:lvl8pPr indent="-228600" lvl="7" marL="3657600" algn="l">
              <a:lnSpc>
                <a:spcPct val="120000"/>
              </a:lnSpc>
              <a:spcBef>
                <a:spcPts val="500"/>
              </a:spcBef>
              <a:spcAft>
                <a:spcPts val="0"/>
              </a:spcAft>
              <a:buClr>
                <a:schemeClr val="lt1"/>
              </a:buClr>
              <a:buSzPts val="1125"/>
              <a:buNone/>
              <a:defRPr sz="900"/>
            </a:lvl8pPr>
            <a:lvl9pPr indent="-228600" lvl="8" marL="4114800" algn="l">
              <a:lnSpc>
                <a:spcPct val="120000"/>
              </a:lnSpc>
              <a:spcBef>
                <a:spcPts val="500"/>
              </a:spcBef>
              <a:spcAft>
                <a:spcPts val="0"/>
              </a:spcAft>
              <a:buClr>
                <a:schemeClr val="lt1"/>
              </a:buClr>
              <a:buSzPts val="1125"/>
              <a:buNone/>
              <a:defRPr sz="900"/>
            </a:lvl9pPr>
          </a:lstStyle>
          <a:p/>
        </p:txBody>
      </p:sp>
      <p:sp>
        <p:nvSpPr>
          <p:cNvPr id="333" name="Google Shape;333;p89"/>
          <p:cNvSpPr txBox="1"/>
          <p:nvPr>
            <p:ph idx="5" type="body"/>
          </p:nvPr>
        </p:nvSpPr>
        <p:spPr>
          <a:xfrm>
            <a:off x="7852442" y="2674463"/>
            <a:ext cx="3194968" cy="685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000"/>
              <a:buNone/>
              <a:defRPr b="0" sz="24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334" name="Google Shape;334;p89"/>
          <p:cNvSpPr txBox="1"/>
          <p:nvPr>
            <p:ph idx="6" type="body"/>
          </p:nvPr>
        </p:nvSpPr>
        <p:spPr>
          <a:xfrm>
            <a:off x="7852442" y="3360263"/>
            <a:ext cx="3194968" cy="2430936"/>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1750"/>
              <a:buNone/>
              <a:defRPr sz="1400"/>
            </a:lvl1pPr>
            <a:lvl2pPr indent="-228600" lvl="1" marL="914400" algn="l">
              <a:lnSpc>
                <a:spcPct val="120000"/>
              </a:lnSpc>
              <a:spcBef>
                <a:spcPts val="500"/>
              </a:spcBef>
              <a:spcAft>
                <a:spcPts val="0"/>
              </a:spcAft>
              <a:buClr>
                <a:schemeClr val="lt1"/>
              </a:buClr>
              <a:buSzPts val="1500"/>
              <a:buNone/>
              <a:defRPr sz="1200"/>
            </a:lvl2pPr>
            <a:lvl3pPr indent="-228600" lvl="2" marL="1371600" algn="l">
              <a:lnSpc>
                <a:spcPct val="120000"/>
              </a:lnSpc>
              <a:spcBef>
                <a:spcPts val="500"/>
              </a:spcBef>
              <a:spcAft>
                <a:spcPts val="0"/>
              </a:spcAft>
              <a:buClr>
                <a:schemeClr val="lt1"/>
              </a:buClr>
              <a:buSzPts val="1250"/>
              <a:buNone/>
              <a:defRPr sz="1000"/>
            </a:lvl3pPr>
            <a:lvl4pPr indent="-228600" lvl="3" marL="1828800" algn="l">
              <a:lnSpc>
                <a:spcPct val="120000"/>
              </a:lnSpc>
              <a:spcBef>
                <a:spcPts val="500"/>
              </a:spcBef>
              <a:spcAft>
                <a:spcPts val="0"/>
              </a:spcAft>
              <a:buClr>
                <a:schemeClr val="lt1"/>
              </a:buClr>
              <a:buSzPts val="1125"/>
              <a:buNone/>
              <a:defRPr sz="900"/>
            </a:lvl4pPr>
            <a:lvl5pPr indent="-228600" lvl="4" marL="2286000" algn="l">
              <a:lnSpc>
                <a:spcPct val="120000"/>
              </a:lnSpc>
              <a:spcBef>
                <a:spcPts val="500"/>
              </a:spcBef>
              <a:spcAft>
                <a:spcPts val="0"/>
              </a:spcAft>
              <a:buClr>
                <a:schemeClr val="lt1"/>
              </a:buClr>
              <a:buSzPts val="1125"/>
              <a:buNone/>
              <a:defRPr sz="900"/>
            </a:lvl5pPr>
            <a:lvl6pPr indent="-228600" lvl="5" marL="2743200" algn="l">
              <a:lnSpc>
                <a:spcPct val="120000"/>
              </a:lnSpc>
              <a:spcBef>
                <a:spcPts val="500"/>
              </a:spcBef>
              <a:spcAft>
                <a:spcPts val="0"/>
              </a:spcAft>
              <a:buClr>
                <a:schemeClr val="lt1"/>
              </a:buClr>
              <a:buSzPts val="1125"/>
              <a:buNone/>
              <a:defRPr sz="900"/>
            </a:lvl6pPr>
            <a:lvl7pPr indent="-228600" lvl="6" marL="3200400" algn="l">
              <a:lnSpc>
                <a:spcPct val="120000"/>
              </a:lnSpc>
              <a:spcBef>
                <a:spcPts val="500"/>
              </a:spcBef>
              <a:spcAft>
                <a:spcPts val="0"/>
              </a:spcAft>
              <a:buClr>
                <a:schemeClr val="lt1"/>
              </a:buClr>
              <a:buSzPts val="1125"/>
              <a:buNone/>
              <a:defRPr sz="900"/>
            </a:lvl7pPr>
            <a:lvl8pPr indent="-228600" lvl="7" marL="3657600" algn="l">
              <a:lnSpc>
                <a:spcPct val="120000"/>
              </a:lnSpc>
              <a:spcBef>
                <a:spcPts val="500"/>
              </a:spcBef>
              <a:spcAft>
                <a:spcPts val="0"/>
              </a:spcAft>
              <a:buClr>
                <a:schemeClr val="lt1"/>
              </a:buClr>
              <a:buSzPts val="1125"/>
              <a:buNone/>
              <a:defRPr sz="900"/>
            </a:lvl8pPr>
            <a:lvl9pPr indent="-228600" lvl="8" marL="4114800" algn="l">
              <a:lnSpc>
                <a:spcPct val="120000"/>
              </a:lnSpc>
              <a:spcBef>
                <a:spcPts val="500"/>
              </a:spcBef>
              <a:spcAft>
                <a:spcPts val="0"/>
              </a:spcAft>
              <a:buClr>
                <a:schemeClr val="lt1"/>
              </a:buClr>
              <a:buSzPts val="1125"/>
              <a:buNone/>
              <a:defRPr sz="900"/>
            </a:lvl9pPr>
          </a:lstStyle>
          <a:p/>
        </p:txBody>
      </p:sp>
      <p:sp>
        <p:nvSpPr>
          <p:cNvPr id="335" name="Google Shape;335;p89"/>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6" name="Google Shape;336;p89"/>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p89"/>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толбец с тремя рисунками">
  <p:cSld name="Столбец с тремя рисунками">
    <p:spTree>
      <p:nvGrpSpPr>
        <p:cNvPr id="338" name="Shape 338"/>
        <p:cNvGrpSpPr/>
        <p:nvPr/>
      </p:nvGrpSpPr>
      <p:grpSpPr>
        <a:xfrm>
          <a:off x="0" y="0"/>
          <a:ext cx="0" cy="0"/>
          <a:chOff x="0" y="0"/>
          <a:chExt cx="0" cy="0"/>
        </a:xfrm>
      </p:grpSpPr>
      <p:sp>
        <p:nvSpPr>
          <p:cNvPr id="339" name="Google Shape;339;p90"/>
          <p:cNvSpPr txBox="1"/>
          <p:nvPr>
            <p:ph type="title"/>
          </p:nvPr>
        </p:nvSpPr>
        <p:spPr>
          <a:xfrm>
            <a:off x="1141411" y="609600"/>
            <a:ext cx="9905999" cy="1905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0" name="Google Shape;340;p90"/>
          <p:cNvSpPr txBox="1"/>
          <p:nvPr>
            <p:ph idx="1" type="body"/>
          </p:nvPr>
        </p:nvSpPr>
        <p:spPr>
          <a:xfrm>
            <a:off x="1141413" y="4404596"/>
            <a:ext cx="3195240"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500"/>
              <a:buNone/>
              <a:defRPr b="0" sz="20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341" name="Google Shape;341;p90"/>
          <p:cNvSpPr/>
          <p:nvPr>
            <p:ph idx="2" type="pic"/>
          </p:nvPr>
        </p:nvSpPr>
        <p:spPr>
          <a:xfrm>
            <a:off x="1141413" y="2666998"/>
            <a:ext cx="3195240" cy="1524000"/>
          </a:xfrm>
          <a:prstGeom prst="round2DiagRect">
            <a:avLst>
              <a:gd fmla="val 16667"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342" name="Google Shape;342;p90"/>
          <p:cNvSpPr txBox="1"/>
          <p:nvPr>
            <p:ph idx="3" type="body"/>
          </p:nvPr>
        </p:nvSpPr>
        <p:spPr>
          <a:xfrm>
            <a:off x="1141413" y="4980858"/>
            <a:ext cx="3195240" cy="817843"/>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1750"/>
              <a:buNone/>
              <a:defRPr sz="1400"/>
            </a:lvl1pPr>
            <a:lvl2pPr indent="-228600" lvl="1" marL="914400" algn="l">
              <a:lnSpc>
                <a:spcPct val="120000"/>
              </a:lnSpc>
              <a:spcBef>
                <a:spcPts val="500"/>
              </a:spcBef>
              <a:spcAft>
                <a:spcPts val="0"/>
              </a:spcAft>
              <a:buClr>
                <a:schemeClr val="lt1"/>
              </a:buClr>
              <a:buSzPts val="1500"/>
              <a:buNone/>
              <a:defRPr sz="1200"/>
            </a:lvl2pPr>
            <a:lvl3pPr indent="-228600" lvl="2" marL="1371600" algn="l">
              <a:lnSpc>
                <a:spcPct val="120000"/>
              </a:lnSpc>
              <a:spcBef>
                <a:spcPts val="500"/>
              </a:spcBef>
              <a:spcAft>
                <a:spcPts val="0"/>
              </a:spcAft>
              <a:buClr>
                <a:schemeClr val="lt1"/>
              </a:buClr>
              <a:buSzPts val="1250"/>
              <a:buNone/>
              <a:defRPr sz="1000"/>
            </a:lvl3pPr>
            <a:lvl4pPr indent="-228600" lvl="3" marL="1828800" algn="l">
              <a:lnSpc>
                <a:spcPct val="120000"/>
              </a:lnSpc>
              <a:spcBef>
                <a:spcPts val="500"/>
              </a:spcBef>
              <a:spcAft>
                <a:spcPts val="0"/>
              </a:spcAft>
              <a:buClr>
                <a:schemeClr val="lt1"/>
              </a:buClr>
              <a:buSzPts val="1125"/>
              <a:buNone/>
              <a:defRPr sz="900"/>
            </a:lvl4pPr>
            <a:lvl5pPr indent="-228600" lvl="4" marL="2286000" algn="l">
              <a:lnSpc>
                <a:spcPct val="120000"/>
              </a:lnSpc>
              <a:spcBef>
                <a:spcPts val="500"/>
              </a:spcBef>
              <a:spcAft>
                <a:spcPts val="0"/>
              </a:spcAft>
              <a:buClr>
                <a:schemeClr val="lt1"/>
              </a:buClr>
              <a:buSzPts val="1125"/>
              <a:buNone/>
              <a:defRPr sz="900"/>
            </a:lvl5pPr>
            <a:lvl6pPr indent="-228600" lvl="5" marL="2743200" algn="l">
              <a:lnSpc>
                <a:spcPct val="120000"/>
              </a:lnSpc>
              <a:spcBef>
                <a:spcPts val="500"/>
              </a:spcBef>
              <a:spcAft>
                <a:spcPts val="0"/>
              </a:spcAft>
              <a:buClr>
                <a:schemeClr val="lt1"/>
              </a:buClr>
              <a:buSzPts val="1125"/>
              <a:buNone/>
              <a:defRPr sz="900"/>
            </a:lvl6pPr>
            <a:lvl7pPr indent="-228600" lvl="6" marL="3200400" algn="l">
              <a:lnSpc>
                <a:spcPct val="120000"/>
              </a:lnSpc>
              <a:spcBef>
                <a:spcPts val="500"/>
              </a:spcBef>
              <a:spcAft>
                <a:spcPts val="0"/>
              </a:spcAft>
              <a:buClr>
                <a:schemeClr val="lt1"/>
              </a:buClr>
              <a:buSzPts val="1125"/>
              <a:buNone/>
              <a:defRPr sz="900"/>
            </a:lvl7pPr>
            <a:lvl8pPr indent="-228600" lvl="7" marL="3657600" algn="l">
              <a:lnSpc>
                <a:spcPct val="120000"/>
              </a:lnSpc>
              <a:spcBef>
                <a:spcPts val="500"/>
              </a:spcBef>
              <a:spcAft>
                <a:spcPts val="0"/>
              </a:spcAft>
              <a:buClr>
                <a:schemeClr val="lt1"/>
              </a:buClr>
              <a:buSzPts val="1125"/>
              <a:buNone/>
              <a:defRPr sz="900"/>
            </a:lvl8pPr>
            <a:lvl9pPr indent="-228600" lvl="8" marL="4114800" algn="l">
              <a:lnSpc>
                <a:spcPct val="120000"/>
              </a:lnSpc>
              <a:spcBef>
                <a:spcPts val="500"/>
              </a:spcBef>
              <a:spcAft>
                <a:spcPts val="0"/>
              </a:spcAft>
              <a:buClr>
                <a:schemeClr val="lt1"/>
              </a:buClr>
              <a:buSzPts val="1125"/>
              <a:buNone/>
              <a:defRPr sz="900"/>
            </a:lvl9pPr>
          </a:lstStyle>
          <a:p/>
        </p:txBody>
      </p:sp>
      <p:sp>
        <p:nvSpPr>
          <p:cNvPr id="343" name="Google Shape;343;p90"/>
          <p:cNvSpPr txBox="1"/>
          <p:nvPr>
            <p:ph idx="4" type="body"/>
          </p:nvPr>
        </p:nvSpPr>
        <p:spPr>
          <a:xfrm>
            <a:off x="4489053" y="4404596"/>
            <a:ext cx="3200400"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500"/>
              <a:buNone/>
              <a:defRPr b="0" sz="20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344" name="Google Shape;344;p90"/>
          <p:cNvSpPr/>
          <p:nvPr>
            <p:ph idx="5" type="pic"/>
          </p:nvPr>
        </p:nvSpPr>
        <p:spPr>
          <a:xfrm>
            <a:off x="4489053" y="2666998"/>
            <a:ext cx="3198940" cy="1524000"/>
          </a:xfrm>
          <a:prstGeom prst="round2DiagRect">
            <a:avLst>
              <a:gd fmla="val 16667"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345" name="Google Shape;345;p90"/>
          <p:cNvSpPr txBox="1"/>
          <p:nvPr>
            <p:ph idx="6" type="body"/>
          </p:nvPr>
        </p:nvSpPr>
        <p:spPr>
          <a:xfrm>
            <a:off x="4487593" y="4980857"/>
            <a:ext cx="3200400" cy="81034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1750"/>
              <a:buNone/>
              <a:defRPr sz="1400"/>
            </a:lvl1pPr>
            <a:lvl2pPr indent="-228600" lvl="1" marL="914400" algn="l">
              <a:lnSpc>
                <a:spcPct val="120000"/>
              </a:lnSpc>
              <a:spcBef>
                <a:spcPts val="500"/>
              </a:spcBef>
              <a:spcAft>
                <a:spcPts val="0"/>
              </a:spcAft>
              <a:buClr>
                <a:schemeClr val="lt1"/>
              </a:buClr>
              <a:buSzPts val="1500"/>
              <a:buNone/>
              <a:defRPr sz="1200"/>
            </a:lvl2pPr>
            <a:lvl3pPr indent="-228600" lvl="2" marL="1371600" algn="l">
              <a:lnSpc>
                <a:spcPct val="120000"/>
              </a:lnSpc>
              <a:spcBef>
                <a:spcPts val="500"/>
              </a:spcBef>
              <a:spcAft>
                <a:spcPts val="0"/>
              </a:spcAft>
              <a:buClr>
                <a:schemeClr val="lt1"/>
              </a:buClr>
              <a:buSzPts val="1250"/>
              <a:buNone/>
              <a:defRPr sz="1000"/>
            </a:lvl3pPr>
            <a:lvl4pPr indent="-228600" lvl="3" marL="1828800" algn="l">
              <a:lnSpc>
                <a:spcPct val="120000"/>
              </a:lnSpc>
              <a:spcBef>
                <a:spcPts val="500"/>
              </a:spcBef>
              <a:spcAft>
                <a:spcPts val="0"/>
              </a:spcAft>
              <a:buClr>
                <a:schemeClr val="lt1"/>
              </a:buClr>
              <a:buSzPts val="1125"/>
              <a:buNone/>
              <a:defRPr sz="900"/>
            </a:lvl4pPr>
            <a:lvl5pPr indent="-228600" lvl="4" marL="2286000" algn="l">
              <a:lnSpc>
                <a:spcPct val="120000"/>
              </a:lnSpc>
              <a:spcBef>
                <a:spcPts val="500"/>
              </a:spcBef>
              <a:spcAft>
                <a:spcPts val="0"/>
              </a:spcAft>
              <a:buClr>
                <a:schemeClr val="lt1"/>
              </a:buClr>
              <a:buSzPts val="1125"/>
              <a:buNone/>
              <a:defRPr sz="900"/>
            </a:lvl5pPr>
            <a:lvl6pPr indent="-228600" lvl="5" marL="2743200" algn="l">
              <a:lnSpc>
                <a:spcPct val="120000"/>
              </a:lnSpc>
              <a:spcBef>
                <a:spcPts val="500"/>
              </a:spcBef>
              <a:spcAft>
                <a:spcPts val="0"/>
              </a:spcAft>
              <a:buClr>
                <a:schemeClr val="lt1"/>
              </a:buClr>
              <a:buSzPts val="1125"/>
              <a:buNone/>
              <a:defRPr sz="900"/>
            </a:lvl6pPr>
            <a:lvl7pPr indent="-228600" lvl="6" marL="3200400" algn="l">
              <a:lnSpc>
                <a:spcPct val="120000"/>
              </a:lnSpc>
              <a:spcBef>
                <a:spcPts val="500"/>
              </a:spcBef>
              <a:spcAft>
                <a:spcPts val="0"/>
              </a:spcAft>
              <a:buClr>
                <a:schemeClr val="lt1"/>
              </a:buClr>
              <a:buSzPts val="1125"/>
              <a:buNone/>
              <a:defRPr sz="900"/>
            </a:lvl7pPr>
            <a:lvl8pPr indent="-228600" lvl="7" marL="3657600" algn="l">
              <a:lnSpc>
                <a:spcPct val="120000"/>
              </a:lnSpc>
              <a:spcBef>
                <a:spcPts val="500"/>
              </a:spcBef>
              <a:spcAft>
                <a:spcPts val="0"/>
              </a:spcAft>
              <a:buClr>
                <a:schemeClr val="lt1"/>
              </a:buClr>
              <a:buSzPts val="1125"/>
              <a:buNone/>
              <a:defRPr sz="900"/>
            </a:lvl8pPr>
            <a:lvl9pPr indent="-228600" lvl="8" marL="4114800" algn="l">
              <a:lnSpc>
                <a:spcPct val="120000"/>
              </a:lnSpc>
              <a:spcBef>
                <a:spcPts val="500"/>
              </a:spcBef>
              <a:spcAft>
                <a:spcPts val="0"/>
              </a:spcAft>
              <a:buClr>
                <a:schemeClr val="lt1"/>
              </a:buClr>
              <a:buSzPts val="1125"/>
              <a:buNone/>
              <a:defRPr sz="900"/>
            </a:lvl9pPr>
          </a:lstStyle>
          <a:p/>
        </p:txBody>
      </p:sp>
      <p:sp>
        <p:nvSpPr>
          <p:cNvPr id="346" name="Google Shape;346;p90"/>
          <p:cNvSpPr txBox="1"/>
          <p:nvPr>
            <p:ph idx="7" type="body"/>
          </p:nvPr>
        </p:nvSpPr>
        <p:spPr>
          <a:xfrm>
            <a:off x="7852567" y="4404595"/>
            <a:ext cx="3190741"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500"/>
              <a:buNone/>
              <a:defRPr b="0" sz="2000" cap="none">
                <a:solidFill>
                  <a:schemeClr val="lt1"/>
                </a:solidFill>
              </a:defRPr>
            </a:lvl1pPr>
            <a:lvl2pPr indent="-228600" lvl="1" marL="914400" algn="l">
              <a:lnSpc>
                <a:spcPct val="120000"/>
              </a:lnSpc>
              <a:spcBef>
                <a:spcPts val="500"/>
              </a:spcBef>
              <a:spcAft>
                <a:spcPts val="0"/>
              </a:spcAft>
              <a:buClr>
                <a:schemeClr val="lt1"/>
              </a:buClr>
              <a:buSzPts val="2500"/>
              <a:buNone/>
              <a:defRPr b="1" sz="2000"/>
            </a:lvl2pPr>
            <a:lvl3pPr indent="-228600" lvl="2" marL="1371600" algn="l">
              <a:lnSpc>
                <a:spcPct val="120000"/>
              </a:lnSpc>
              <a:spcBef>
                <a:spcPts val="500"/>
              </a:spcBef>
              <a:spcAft>
                <a:spcPts val="0"/>
              </a:spcAft>
              <a:buClr>
                <a:schemeClr val="lt1"/>
              </a:buClr>
              <a:buSzPts val="2250"/>
              <a:buNone/>
              <a:defRPr b="1" sz="1800"/>
            </a:lvl3pPr>
            <a:lvl4pPr indent="-228600" lvl="3" marL="1828800" algn="l">
              <a:lnSpc>
                <a:spcPct val="120000"/>
              </a:lnSpc>
              <a:spcBef>
                <a:spcPts val="500"/>
              </a:spcBef>
              <a:spcAft>
                <a:spcPts val="0"/>
              </a:spcAft>
              <a:buClr>
                <a:schemeClr val="lt1"/>
              </a:buClr>
              <a:buSzPts val="2000"/>
              <a:buNone/>
              <a:defRPr b="1" sz="1600"/>
            </a:lvl4pPr>
            <a:lvl5pPr indent="-228600" lvl="4" marL="2286000" algn="l">
              <a:lnSpc>
                <a:spcPct val="120000"/>
              </a:lnSpc>
              <a:spcBef>
                <a:spcPts val="500"/>
              </a:spcBef>
              <a:spcAft>
                <a:spcPts val="0"/>
              </a:spcAft>
              <a:buClr>
                <a:schemeClr val="lt1"/>
              </a:buClr>
              <a:buSzPts val="2000"/>
              <a:buNone/>
              <a:defRPr b="1" sz="1600"/>
            </a:lvl5pPr>
            <a:lvl6pPr indent="-228600" lvl="5" marL="2743200" algn="l">
              <a:lnSpc>
                <a:spcPct val="120000"/>
              </a:lnSpc>
              <a:spcBef>
                <a:spcPts val="500"/>
              </a:spcBef>
              <a:spcAft>
                <a:spcPts val="0"/>
              </a:spcAft>
              <a:buClr>
                <a:schemeClr val="lt1"/>
              </a:buClr>
              <a:buSzPts val="2000"/>
              <a:buNone/>
              <a:defRPr b="1" sz="1600"/>
            </a:lvl6pPr>
            <a:lvl7pPr indent="-228600" lvl="6" marL="3200400" algn="l">
              <a:lnSpc>
                <a:spcPct val="120000"/>
              </a:lnSpc>
              <a:spcBef>
                <a:spcPts val="500"/>
              </a:spcBef>
              <a:spcAft>
                <a:spcPts val="0"/>
              </a:spcAft>
              <a:buClr>
                <a:schemeClr val="lt1"/>
              </a:buClr>
              <a:buSzPts val="2000"/>
              <a:buNone/>
              <a:defRPr b="1" sz="1600"/>
            </a:lvl7pPr>
            <a:lvl8pPr indent="-228600" lvl="7" marL="3657600" algn="l">
              <a:lnSpc>
                <a:spcPct val="120000"/>
              </a:lnSpc>
              <a:spcBef>
                <a:spcPts val="500"/>
              </a:spcBef>
              <a:spcAft>
                <a:spcPts val="0"/>
              </a:spcAft>
              <a:buClr>
                <a:schemeClr val="lt1"/>
              </a:buClr>
              <a:buSzPts val="2000"/>
              <a:buNone/>
              <a:defRPr b="1" sz="1600"/>
            </a:lvl8pPr>
            <a:lvl9pPr indent="-228600" lvl="8" marL="4114800" algn="l">
              <a:lnSpc>
                <a:spcPct val="120000"/>
              </a:lnSpc>
              <a:spcBef>
                <a:spcPts val="500"/>
              </a:spcBef>
              <a:spcAft>
                <a:spcPts val="0"/>
              </a:spcAft>
              <a:buClr>
                <a:schemeClr val="lt1"/>
              </a:buClr>
              <a:buSzPts val="2000"/>
              <a:buNone/>
              <a:defRPr b="1" sz="1600"/>
            </a:lvl9pPr>
          </a:lstStyle>
          <a:p/>
        </p:txBody>
      </p:sp>
      <p:sp>
        <p:nvSpPr>
          <p:cNvPr id="347" name="Google Shape;347;p90"/>
          <p:cNvSpPr/>
          <p:nvPr>
            <p:ph idx="8" type="pic"/>
          </p:nvPr>
        </p:nvSpPr>
        <p:spPr>
          <a:xfrm>
            <a:off x="7852442" y="2666998"/>
            <a:ext cx="3194969" cy="1524000"/>
          </a:xfrm>
          <a:prstGeom prst="round2DiagRect">
            <a:avLst>
              <a:gd fmla="val 16667" name="adj1"/>
              <a:gd fmla="val 0" name="adj2"/>
            </a:avLst>
          </a:prstGeom>
          <a:noFill/>
          <a:ln cap="sq" cmpd="sng" w="19050">
            <a:solidFill>
              <a:srgbClr val="E7FDA3">
                <a:alpha val="60000"/>
              </a:srgbClr>
            </a:solidFill>
            <a:prstDash val="solid"/>
            <a:miter lim="800000"/>
            <a:headEnd len="sm" w="sm" type="none"/>
            <a:tailEnd len="sm" w="sm" type="none"/>
          </a:ln>
          <a:effectLst>
            <a:outerShdw blurRad="88900" rotWithShape="0" algn="t" dir="5400000" dist="38100">
              <a:srgbClr val="000000">
                <a:alpha val="40000"/>
              </a:srgbClr>
            </a:outerShdw>
          </a:effectLst>
        </p:spPr>
      </p:sp>
      <p:sp>
        <p:nvSpPr>
          <p:cNvPr id="348" name="Google Shape;348;p90"/>
          <p:cNvSpPr txBox="1"/>
          <p:nvPr>
            <p:ph idx="9" type="body"/>
          </p:nvPr>
        </p:nvSpPr>
        <p:spPr>
          <a:xfrm>
            <a:off x="7852442" y="4980854"/>
            <a:ext cx="3194968" cy="81034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lt1"/>
              </a:buClr>
              <a:buSzPts val="1750"/>
              <a:buNone/>
              <a:defRPr sz="1400"/>
            </a:lvl1pPr>
            <a:lvl2pPr indent="-228600" lvl="1" marL="914400" algn="l">
              <a:lnSpc>
                <a:spcPct val="120000"/>
              </a:lnSpc>
              <a:spcBef>
                <a:spcPts val="500"/>
              </a:spcBef>
              <a:spcAft>
                <a:spcPts val="0"/>
              </a:spcAft>
              <a:buClr>
                <a:schemeClr val="lt1"/>
              </a:buClr>
              <a:buSzPts val="1500"/>
              <a:buNone/>
              <a:defRPr sz="1200"/>
            </a:lvl2pPr>
            <a:lvl3pPr indent="-228600" lvl="2" marL="1371600" algn="l">
              <a:lnSpc>
                <a:spcPct val="120000"/>
              </a:lnSpc>
              <a:spcBef>
                <a:spcPts val="500"/>
              </a:spcBef>
              <a:spcAft>
                <a:spcPts val="0"/>
              </a:spcAft>
              <a:buClr>
                <a:schemeClr val="lt1"/>
              </a:buClr>
              <a:buSzPts val="1250"/>
              <a:buNone/>
              <a:defRPr sz="1000"/>
            </a:lvl3pPr>
            <a:lvl4pPr indent="-228600" lvl="3" marL="1828800" algn="l">
              <a:lnSpc>
                <a:spcPct val="120000"/>
              </a:lnSpc>
              <a:spcBef>
                <a:spcPts val="500"/>
              </a:spcBef>
              <a:spcAft>
                <a:spcPts val="0"/>
              </a:spcAft>
              <a:buClr>
                <a:schemeClr val="lt1"/>
              </a:buClr>
              <a:buSzPts val="1125"/>
              <a:buNone/>
              <a:defRPr sz="900"/>
            </a:lvl4pPr>
            <a:lvl5pPr indent="-228600" lvl="4" marL="2286000" algn="l">
              <a:lnSpc>
                <a:spcPct val="120000"/>
              </a:lnSpc>
              <a:spcBef>
                <a:spcPts val="500"/>
              </a:spcBef>
              <a:spcAft>
                <a:spcPts val="0"/>
              </a:spcAft>
              <a:buClr>
                <a:schemeClr val="lt1"/>
              </a:buClr>
              <a:buSzPts val="1125"/>
              <a:buNone/>
              <a:defRPr sz="900"/>
            </a:lvl5pPr>
            <a:lvl6pPr indent="-228600" lvl="5" marL="2743200" algn="l">
              <a:lnSpc>
                <a:spcPct val="120000"/>
              </a:lnSpc>
              <a:spcBef>
                <a:spcPts val="500"/>
              </a:spcBef>
              <a:spcAft>
                <a:spcPts val="0"/>
              </a:spcAft>
              <a:buClr>
                <a:schemeClr val="lt1"/>
              </a:buClr>
              <a:buSzPts val="1125"/>
              <a:buNone/>
              <a:defRPr sz="900"/>
            </a:lvl6pPr>
            <a:lvl7pPr indent="-228600" lvl="6" marL="3200400" algn="l">
              <a:lnSpc>
                <a:spcPct val="120000"/>
              </a:lnSpc>
              <a:spcBef>
                <a:spcPts val="500"/>
              </a:spcBef>
              <a:spcAft>
                <a:spcPts val="0"/>
              </a:spcAft>
              <a:buClr>
                <a:schemeClr val="lt1"/>
              </a:buClr>
              <a:buSzPts val="1125"/>
              <a:buNone/>
              <a:defRPr sz="900"/>
            </a:lvl7pPr>
            <a:lvl8pPr indent="-228600" lvl="7" marL="3657600" algn="l">
              <a:lnSpc>
                <a:spcPct val="120000"/>
              </a:lnSpc>
              <a:spcBef>
                <a:spcPts val="500"/>
              </a:spcBef>
              <a:spcAft>
                <a:spcPts val="0"/>
              </a:spcAft>
              <a:buClr>
                <a:schemeClr val="lt1"/>
              </a:buClr>
              <a:buSzPts val="1125"/>
              <a:buNone/>
              <a:defRPr sz="900"/>
            </a:lvl8pPr>
            <a:lvl9pPr indent="-228600" lvl="8" marL="4114800" algn="l">
              <a:lnSpc>
                <a:spcPct val="120000"/>
              </a:lnSpc>
              <a:spcBef>
                <a:spcPts val="500"/>
              </a:spcBef>
              <a:spcAft>
                <a:spcPts val="0"/>
              </a:spcAft>
              <a:buClr>
                <a:schemeClr val="lt1"/>
              </a:buClr>
              <a:buSzPts val="1125"/>
              <a:buNone/>
              <a:defRPr sz="900"/>
            </a:lvl9pPr>
          </a:lstStyle>
          <a:p/>
        </p:txBody>
      </p:sp>
      <p:sp>
        <p:nvSpPr>
          <p:cNvPr id="349" name="Google Shape;349;p90"/>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p90"/>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1" name="Google Shape;351;p90"/>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352" name="Shape 352"/>
        <p:cNvGrpSpPr/>
        <p:nvPr/>
      </p:nvGrpSpPr>
      <p:grpSpPr>
        <a:xfrm>
          <a:off x="0" y="0"/>
          <a:ext cx="0" cy="0"/>
          <a:chOff x="0" y="0"/>
          <a:chExt cx="0" cy="0"/>
        </a:xfrm>
      </p:grpSpPr>
      <p:sp>
        <p:nvSpPr>
          <p:cNvPr id="353" name="Google Shape;353;p91"/>
          <p:cNvSpPr txBox="1"/>
          <p:nvPr>
            <p:ph type="title"/>
          </p:nvPr>
        </p:nvSpPr>
        <p:spPr>
          <a:xfrm>
            <a:off x="1141413" y="618518"/>
            <a:ext cx="9905998" cy="147857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4" name="Google Shape;354;p91"/>
          <p:cNvSpPr txBox="1"/>
          <p:nvPr>
            <p:ph idx="1" type="body"/>
          </p:nvPr>
        </p:nvSpPr>
        <p:spPr>
          <a:xfrm rot="5400000">
            <a:off x="4323555" y="-932655"/>
            <a:ext cx="3541714" cy="9905999"/>
          </a:xfrm>
          <a:prstGeom prst="rect">
            <a:avLst/>
          </a:prstGeom>
          <a:noFill/>
          <a:ln>
            <a:noFill/>
          </a:ln>
        </p:spPr>
        <p:txBody>
          <a:bodyPr anchorCtr="0" anchor="t"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355" name="Google Shape;355;p91"/>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6" name="Google Shape;356;p91"/>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7" name="Google Shape;357;p91"/>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358" name="Shape 358"/>
        <p:cNvGrpSpPr/>
        <p:nvPr/>
      </p:nvGrpSpPr>
      <p:grpSpPr>
        <a:xfrm>
          <a:off x="0" y="0"/>
          <a:ext cx="0" cy="0"/>
          <a:chOff x="0" y="0"/>
          <a:chExt cx="0" cy="0"/>
        </a:xfrm>
      </p:grpSpPr>
      <p:sp>
        <p:nvSpPr>
          <p:cNvPr id="359" name="Google Shape;359;p92"/>
          <p:cNvSpPr txBox="1"/>
          <p:nvPr>
            <p:ph type="title"/>
          </p:nvPr>
        </p:nvSpPr>
        <p:spPr>
          <a:xfrm rot="5400000">
            <a:off x="7454105" y="2197894"/>
            <a:ext cx="5181601" cy="200501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0" name="Google Shape;360;p92"/>
          <p:cNvSpPr txBox="1"/>
          <p:nvPr>
            <p:ph idx="1" type="body"/>
          </p:nvPr>
        </p:nvSpPr>
        <p:spPr>
          <a:xfrm rot="5400000">
            <a:off x="2424905" y="-673895"/>
            <a:ext cx="5181601" cy="7748590"/>
          </a:xfrm>
          <a:prstGeom prst="rect">
            <a:avLst/>
          </a:prstGeom>
          <a:noFill/>
          <a:ln>
            <a:noFill/>
          </a:ln>
        </p:spPr>
        <p:txBody>
          <a:bodyPr anchorCtr="0" anchor="t" bIns="45700" lIns="91425" spcFirstLastPara="1" rIns="91425" wrap="square" tIns="45700">
            <a:normAutofit/>
          </a:bodyPr>
          <a:lstStyle>
            <a:lvl1pPr indent="-371475" lvl="0" marL="457200" algn="l">
              <a:lnSpc>
                <a:spcPct val="120000"/>
              </a:lnSpc>
              <a:spcBef>
                <a:spcPts val="1000"/>
              </a:spcBef>
              <a:spcAft>
                <a:spcPts val="0"/>
              </a:spcAft>
              <a:buClr>
                <a:schemeClr val="lt1"/>
              </a:buClr>
              <a:buSzPts val="2250"/>
              <a:buChar char="•"/>
              <a:defRPr/>
            </a:lvl1pPr>
            <a:lvl2pPr indent="-371475" lvl="1" marL="914400" algn="l">
              <a:lnSpc>
                <a:spcPct val="120000"/>
              </a:lnSpc>
              <a:spcBef>
                <a:spcPts val="500"/>
              </a:spcBef>
              <a:spcAft>
                <a:spcPts val="0"/>
              </a:spcAft>
              <a:buClr>
                <a:schemeClr val="lt1"/>
              </a:buClr>
              <a:buSzPts val="2250"/>
              <a:buChar char="•"/>
              <a:defRPr/>
            </a:lvl2pPr>
            <a:lvl3pPr indent="-371475" lvl="2" marL="1371600" algn="l">
              <a:lnSpc>
                <a:spcPct val="120000"/>
              </a:lnSpc>
              <a:spcBef>
                <a:spcPts val="500"/>
              </a:spcBef>
              <a:spcAft>
                <a:spcPts val="0"/>
              </a:spcAft>
              <a:buClr>
                <a:schemeClr val="lt1"/>
              </a:buClr>
              <a:buSzPts val="2250"/>
              <a:buChar char="•"/>
              <a:defRPr/>
            </a:lvl3pPr>
            <a:lvl4pPr indent="-371475" lvl="3" marL="1828800" algn="l">
              <a:lnSpc>
                <a:spcPct val="120000"/>
              </a:lnSpc>
              <a:spcBef>
                <a:spcPts val="500"/>
              </a:spcBef>
              <a:spcAft>
                <a:spcPts val="0"/>
              </a:spcAft>
              <a:buClr>
                <a:schemeClr val="lt1"/>
              </a:buClr>
              <a:buSzPts val="2250"/>
              <a:buChar char="•"/>
              <a:defRPr/>
            </a:lvl4pPr>
            <a:lvl5pPr indent="-371475" lvl="4" marL="2286000" algn="l">
              <a:lnSpc>
                <a:spcPct val="120000"/>
              </a:lnSpc>
              <a:spcBef>
                <a:spcPts val="500"/>
              </a:spcBef>
              <a:spcAft>
                <a:spcPts val="0"/>
              </a:spcAft>
              <a:buClr>
                <a:schemeClr val="lt1"/>
              </a:buClr>
              <a:buSzPts val="2250"/>
              <a:buChar char="•"/>
              <a:defRPr/>
            </a:lvl5pPr>
            <a:lvl6pPr indent="-371475" lvl="5" marL="2743200" algn="l">
              <a:lnSpc>
                <a:spcPct val="120000"/>
              </a:lnSpc>
              <a:spcBef>
                <a:spcPts val="500"/>
              </a:spcBef>
              <a:spcAft>
                <a:spcPts val="0"/>
              </a:spcAft>
              <a:buClr>
                <a:schemeClr val="lt1"/>
              </a:buClr>
              <a:buSzPts val="2250"/>
              <a:buChar char="•"/>
              <a:defRPr/>
            </a:lvl6pPr>
            <a:lvl7pPr indent="-371475" lvl="6" marL="3200400" algn="l">
              <a:lnSpc>
                <a:spcPct val="120000"/>
              </a:lnSpc>
              <a:spcBef>
                <a:spcPts val="500"/>
              </a:spcBef>
              <a:spcAft>
                <a:spcPts val="0"/>
              </a:spcAft>
              <a:buClr>
                <a:schemeClr val="lt1"/>
              </a:buClr>
              <a:buSzPts val="2250"/>
              <a:buChar char="•"/>
              <a:defRPr/>
            </a:lvl7pPr>
            <a:lvl8pPr indent="-371475" lvl="7" marL="3657600" algn="l">
              <a:lnSpc>
                <a:spcPct val="120000"/>
              </a:lnSpc>
              <a:spcBef>
                <a:spcPts val="500"/>
              </a:spcBef>
              <a:spcAft>
                <a:spcPts val="0"/>
              </a:spcAft>
              <a:buClr>
                <a:schemeClr val="lt1"/>
              </a:buClr>
              <a:buSzPts val="2250"/>
              <a:buChar char="•"/>
              <a:defRPr/>
            </a:lvl8pPr>
            <a:lvl9pPr indent="-371475" lvl="8" marL="4114800" algn="l">
              <a:lnSpc>
                <a:spcPct val="120000"/>
              </a:lnSpc>
              <a:spcBef>
                <a:spcPts val="500"/>
              </a:spcBef>
              <a:spcAft>
                <a:spcPts val="0"/>
              </a:spcAft>
              <a:buClr>
                <a:schemeClr val="lt1"/>
              </a:buClr>
              <a:buSzPts val="2250"/>
              <a:buChar char="•"/>
              <a:defRPr/>
            </a:lvl9pPr>
          </a:lstStyle>
          <a:p/>
        </p:txBody>
      </p:sp>
      <p:sp>
        <p:nvSpPr>
          <p:cNvPr id="361" name="Google Shape;361;p92"/>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2" name="Google Shape;362;p92"/>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3" name="Google Shape;363;p92"/>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51" name="Shape 51"/>
        <p:cNvGrpSpPr/>
        <p:nvPr/>
      </p:nvGrpSpPr>
      <p:grpSpPr>
        <a:xfrm>
          <a:off x="0" y="0"/>
          <a:ext cx="0" cy="0"/>
          <a:chOff x="0" y="0"/>
          <a:chExt cx="0" cy="0"/>
        </a:xfrm>
      </p:grpSpPr>
      <p:sp>
        <p:nvSpPr>
          <p:cNvPr id="52" name="Google Shape;52;p6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64"/>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4" name="Google Shape;54;p64"/>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5" name="Google Shape;55;p6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58" name="Shape 58"/>
        <p:cNvGrpSpPr/>
        <p:nvPr/>
      </p:nvGrpSpPr>
      <p:grpSpPr>
        <a:xfrm>
          <a:off x="0" y="0"/>
          <a:ext cx="0" cy="0"/>
          <a:chOff x="0" y="0"/>
          <a:chExt cx="0" cy="0"/>
        </a:xfrm>
      </p:grpSpPr>
      <p:sp>
        <p:nvSpPr>
          <p:cNvPr id="59" name="Google Shape;59;p6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5"/>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1" name="Google Shape;61;p65"/>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2" name="Google Shape;62;p65"/>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3" name="Google Shape;63;p65"/>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4" name="Google Shape;64;p6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6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6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67" name="Shape 67"/>
        <p:cNvGrpSpPr/>
        <p:nvPr/>
      </p:nvGrpSpPr>
      <p:grpSpPr>
        <a:xfrm>
          <a:off x="0" y="0"/>
          <a:ext cx="0" cy="0"/>
          <a:chOff x="0" y="0"/>
          <a:chExt cx="0" cy="0"/>
        </a:xfrm>
      </p:grpSpPr>
      <p:sp>
        <p:nvSpPr>
          <p:cNvPr id="68" name="Google Shape;68;p6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6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72" name="Shape 72"/>
        <p:cNvGrpSpPr/>
        <p:nvPr/>
      </p:nvGrpSpPr>
      <p:grpSpPr>
        <a:xfrm>
          <a:off x="0" y="0"/>
          <a:ext cx="0" cy="0"/>
          <a:chOff x="0" y="0"/>
          <a:chExt cx="0" cy="0"/>
        </a:xfrm>
      </p:grpSpPr>
      <p:sp>
        <p:nvSpPr>
          <p:cNvPr id="73" name="Google Shape;73;p6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6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6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76" name="Shape 76"/>
        <p:cNvGrpSpPr/>
        <p:nvPr/>
      </p:nvGrpSpPr>
      <p:grpSpPr>
        <a:xfrm>
          <a:off x="0" y="0"/>
          <a:ext cx="0" cy="0"/>
          <a:chOff x="0" y="0"/>
          <a:chExt cx="0" cy="0"/>
        </a:xfrm>
      </p:grpSpPr>
      <p:sp>
        <p:nvSpPr>
          <p:cNvPr id="77" name="Google Shape;77;p68"/>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68"/>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9" name="Google Shape;79;p68"/>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80" name="Google Shape;80;p6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6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83" name="Shape 83"/>
        <p:cNvGrpSpPr/>
        <p:nvPr/>
      </p:nvGrpSpPr>
      <p:grpSpPr>
        <a:xfrm>
          <a:off x="0" y="0"/>
          <a:ext cx="0" cy="0"/>
          <a:chOff x="0" y="0"/>
          <a:chExt cx="0" cy="0"/>
        </a:xfrm>
      </p:grpSpPr>
      <p:sp>
        <p:nvSpPr>
          <p:cNvPr id="84" name="Google Shape;84;p69"/>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400"/>
              <a:buFont typeface="Trebuchet MS"/>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69"/>
          <p:cNvSpPr/>
          <p:nvPr>
            <p:ph idx="2" type="pic"/>
          </p:nvPr>
        </p:nvSpPr>
        <p:spPr>
          <a:xfrm>
            <a:off x="677334" y="609600"/>
            <a:ext cx="8596668" cy="3845718"/>
          </a:xfrm>
          <a:prstGeom prst="rect">
            <a:avLst/>
          </a:prstGeom>
          <a:noFill/>
          <a:ln>
            <a:noFill/>
          </a:ln>
        </p:spPr>
      </p:sp>
      <p:sp>
        <p:nvSpPr>
          <p:cNvPr id="86" name="Google Shape;86;p69"/>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87" name="Google Shape;87;p6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6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6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3.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5" Type="http://schemas.openxmlformats.org/officeDocument/2006/relationships/slideLayout" Target="../slideLayouts/slideLayout19.xml"/><Relationship Id="rId19" Type="http://schemas.openxmlformats.org/officeDocument/2006/relationships/slideLayout" Target="../slideLayouts/slideLayout33.xml"/><Relationship Id="rId6" Type="http://schemas.openxmlformats.org/officeDocument/2006/relationships/slideLayout" Target="../slideLayouts/slideLayout20.xml"/><Relationship Id="rId18" Type="http://schemas.openxmlformats.org/officeDocument/2006/relationships/slideLayout" Target="../slideLayouts/slideLayout32.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56"/>
          <p:cNvGrpSpPr/>
          <p:nvPr/>
        </p:nvGrpSpPr>
        <p:grpSpPr>
          <a:xfrm>
            <a:off x="0" y="-8467"/>
            <a:ext cx="12192000" cy="6866467"/>
            <a:chOff x="0" y="-8467"/>
            <a:chExt cx="12192000" cy="6866467"/>
          </a:xfrm>
        </p:grpSpPr>
        <p:cxnSp>
          <p:nvCxnSpPr>
            <p:cNvPr id="7" name="Google Shape;7;p56"/>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56"/>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56"/>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10" name="Google Shape;10;p56"/>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56"/>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56"/>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411"/>
              </a:srgbClr>
            </a:solidFill>
            <a:ln>
              <a:noFill/>
            </a:ln>
          </p:spPr>
        </p:sp>
        <p:sp>
          <p:nvSpPr>
            <p:cNvPr id="13" name="Google Shape;13;p56"/>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411"/>
              </a:srgbClr>
            </a:solidFill>
            <a:ln>
              <a:noFill/>
            </a:ln>
          </p:spPr>
        </p:sp>
        <p:sp>
          <p:nvSpPr>
            <p:cNvPr id="14" name="Google Shape;14;p56"/>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15" name="Google Shape;15;p56"/>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56"/>
            <p:cNvSpPr/>
            <p:nvPr/>
          </p:nvSpPr>
          <p:spPr>
            <a:xfrm>
              <a:off x="0" y="4013200"/>
              <a:ext cx="448733" cy="2844800"/>
            </a:xfrm>
            <a:prstGeom prst="triangle">
              <a:avLst>
                <a:gd fmla="val 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 name="Google Shape;17;p5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8" name="Google Shape;18;p56"/>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5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5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5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39" name="Shape 139"/>
        <p:cNvGrpSpPr/>
        <p:nvPr/>
      </p:nvGrpSpPr>
      <p:grpSpPr>
        <a:xfrm>
          <a:off x="0" y="0"/>
          <a:ext cx="0" cy="0"/>
          <a:chOff x="0" y="0"/>
          <a:chExt cx="0" cy="0"/>
        </a:xfrm>
      </p:grpSpPr>
      <p:pic>
        <p:nvPicPr>
          <p:cNvPr descr="\\DROBO-FS\QuickDrops\JB\PPTX NG\Droplets\LightingOverlay.png" id="140" name="Google Shape;140;p58"/>
          <p:cNvPicPr preferRelativeResize="0"/>
          <p:nvPr/>
        </p:nvPicPr>
        <p:blipFill rotWithShape="1">
          <a:blip r:embed="rId2">
            <a:alphaModFix amt="30000"/>
          </a:blip>
          <a:srcRect b="0" l="0" r="0" t="0"/>
          <a:stretch/>
        </p:blipFill>
        <p:spPr>
          <a:xfrm>
            <a:off x="0" y="-1"/>
            <a:ext cx="12192003" cy="6858001"/>
          </a:xfrm>
          <a:prstGeom prst="rect">
            <a:avLst/>
          </a:prstGeom>
          <a:noFill/>
          <a:ln>
            <a:noFill/>
          </a:ln>
        </p:spPr>
      </p:pic>
      <p:grpSp>
        <p:nvGrpSpPr>
          <p:cNvPr id="141" name="Google Shape;141;p58"/>
          <p:cNvGrpSpPr/>
          <p:nvPr/>
        </p:nvGrpSpPr>
        <p:grpSpPr>
          <a:xfrm>
            <a:off x="-14288" y="0"/>
            <a:ext cx="12053888" cy="6858001"/>
            <a:chOff x="-14288" y="0"/>
            <a:chExt cx="12053888" cy="6858001"/>
          </a:xfrm>
        </p:grpSpPr>
        <p:grpSp>
          <p:nvGrpSpPr>
            <p:cNvPr id="142" name="Google Shape;142;p58"/>
            <p:cNvGrpSpPr/>
            <p:nvPr/>
          </p:nvGrpSpPr>
          <p:grpSpPr>
            <a:xfrm>
              <a:off x="-14288" y="0"/>
              <a:ext cx="1220788" cy="6858001"/>
              <a:chOff x="-14288" y="0"/>
              <a:chExt cx="1220788" cy="6858001"/>
            </a:xfrm>
          </p:grpSpPr>
          <p:sp>
            <p:nvSpPr>
              <p:cNvPr id="143" name="Google Shape;143;p58"/>
              <p:cNvSpPr/>
              <p:nvPr/>
            </p:nvSpPr>
            <p:spPr>
              <a:xfrm>
                <a:off x="114300" y="4763"/>
                <a:ext cx="23813" cy="2181225"/>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58"/>
              <p:cNvSpPr/>
              <p:nvPr/>
            </p:nvSpPr>
            <p:spPr>
              <a:xfrm>
                <a:off x="33337" y="217646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58"/>
              <p:cNvSpPr/>
              <p:nvPr/>
            </p:nvSpPr>
            <p:spPr>
              <a:xfrm>
                <a:off x="28575" y="4021138"/>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58"/>
              <p:cNvSpPr/>
              <p:nvPr/>
            </p:nvSpPr>
            <p:spPr>
              <a:xfrm>
                <a:off x="200025" y="4763"/>
                <a:ext cx="369888" cy="1811338"/>
              </a:xfrm>
              <a:custGeom>
                <a:rect b="b" l="l" r="r" t="t"/>
                <a:pathLst>
                  <a:path extrusionOk="0" h="1141" w="233">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63BE5D"/>
                  </a:gs>
                </a:gsLst>
                <a:lin ang="5400000" scaled="0"/>
              </a:gradFill>
              <a:ln>
                <a:noFill/>
              </a:ln>
            </p:spPr>
          </p:sp>
          <p:sp>
            <p:nvSpPr>
              <p:cNvPr id="147" name="Google Shape;147;p58"/>
              <p:cNvSpPr/>
              <p:nvPr/>
            </p:nvSpPr>
            <p:spPr>
              <a:xfrm>
                <a:off x="503237" y="1801813"/>
                <a:ext cx="190500" cy="188913"/>
              </a:xfrm>
              <a:custGeom>
                <a:rect b="b" l="l" r="r" t="t"/>
                <a:pathLst>
                  <a:path extrusionOk="0" h="40" w="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58"/>
              <p:cNvSpPr/>
              <p:nvPr/>
            </p:nvSpPr>
            <p:spPr>
              <a:xfrm>
                <a:off x="285750" y="4763"/>
                <a:ext cx="369888" cy="1430338"/>
              </a:xfrm>
              <a:custGeom>
                <a:rect b="b" l="l" r="r" t="t"/>
                <a:pathLst>
                  <a:path extrusionOk="0" h="901" w="233">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63BE5D"/>
                  </a:gs>
                </a:gsLst>
                <a:lin ang="5400000" scaled="0"/>
              </a:gradFill>
              <a:ln>
                <a:noFill/>
              </a:ln>
            </p:spPr>
          </p:sp>
          <p:sp>
            <p:nvSpPr>
              <p:cNvPr id="149" name="Google Shape;149;p58"/>
              <p:cNvSpPr/>
              <p:nvPr/>
            </p:nvSpPr>
            <p:spPr>
              <a:xfrm>
                <a:off x="546100" y="0"/>
                <a:ext cx="152400" cy="912813"/>
              </a:xfrm>
              <a:custGeom>
                <a:rect b="b" l="l" r="r" t="t"/>
                <a:pathLst>
                  <a:path extrusionOk="0" h="575" w="96">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63BE5D"/>
                  </a:gs>
                </a:gsLst>
                <a:lin ang="5400000" scaled="0"/>
              </a:gradFill>
              <a:ln>
                <a:noFill/>
              </a:ln>
            </p:spPr>
          </p:sp>
          <p:sp>
            <p:nvSpPr>
              <p:cNvPr id="150" name="Google Shape;150;p58"/>
              <p:cNvSpPr/>
              <p:nvPr/>
            </p:nvSpPr>
            <p:spPr>
              <a:xfrm>
                <a:off x="588962" y="1420813"/>
                <a:ext cx="190500" cy="190500"/>
              </a:xfrm>
              <a:custGeom>
                <a:rect b="b" l="l" r="r" t="t"/>
                <a:pathLst>
                  <a:path extrusionOk="0" h="40" w="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58"/>
              <p:cNvSpPr/>
              <p:nvPr/>
            </p:nvSpPr>
            <p:spPr>
              <a:xfrm>
                <a:off x="588962" y="9032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58"/>
              <p:cNvSpPr/>
              <p:nvPr/>
            </p:nvSpPr>
            <p:spPr>
              <a:xfrm>
                <a:off x="641350" y="0"/>
                <a:ext cx="422275" cy="527050"/>
              </a:xfrm>
              <a:custGeom>
                <a:rect b="b" l="l" r="r" t="t"/>
                <a:pathLst>
                  <a:path extrusionOk="0" h="332" w="266">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63BE5D"/>
                  </a:gs>
                </a:gsLst>
                <a:lin ang="5400000" scaled="0"/>
              </a:gradFill>
              <a:ln>
                <a:noFill/>
              </a:ln>
            </p:spPr>
          </p:sp>
          <p:sp>
            <p:nvSpPr>
              <p:cNvPr id="153" name="Google Shape;153;p58"/>
              <p:cNvSpPr/>
              <p:nvPr/>
            </p:nvSpPr>
            <p:spPr>
              <a:xfrm>
                <a:off x="1020762" y="488950"/>
                <a:ext cx="161925" cy="147638"/>
              </a:xfrm>
              <a:custGeom>
                <a:rect b="b" l="l" r="r" t="t"/>
                <a:pathLst>
                  <a:path extrusionOk="0" h="31" w="34">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4" name="Google Shape;154;p58"/>
              <p:cNvCxnSpPr/>
              <p:nvPr/>
            </p:nvCxnSpPr>
            <p:spPr>
              <a:xfrm>
                <a:off x="-4763" y="9525"/>
                <a:ext cx="0" cy="0"/>
              </a:xfrm>
              <a:prstGeom prst="straightConnector1">
                <a:avLst/>
              </a:prstGeom>
              <a:gradFill>
                <a:gsLst>
                  <a:gs pos="0">
                    <a:schemeClr val="lt2"/>
                  </a:gs>
                  <a:gs pos="100000">
                    <a:srgbClr val="63BE5D"/>
                  </a:gs>
                </a:gsLst>
                <a:lin ang="5400000" scaled="0"/>
              </a:gradFill>
              <a:ln cap="flat" cmpd="sng" w="9525">
                <a:solidFill>
                  <a:srgbClr val="FFFFFF"/>
                </a:solidFill>
                <a:prstDash val="solid"/>
                <a:miter lim="800000"/>
                <a:headEnd len="sm" w="sm" type="none"/>
                <a:tailEnd len="sm" w="sm" type="none"/>
              </a:ln>
            </p:spPr>
          </p:cxnSp>
          <p:sp>
            <p:nvSpPr>
              <p:cNvPr id="155" name="Google Shape;155;p58"/>
              <p:cNvSpPr/>
              <p:nvPr/>
            </p:nvSpPr>
            <p:spPr>
              <a:xfrm>
                <a:off x="9525" y="1801813"/>
                <a:ext cx="123825" cy="127000"/>
              </a:xfrm>
              <a:custGeom>
                <a:rect b="b" l="l" r="r" t="t"/>
                <a:pathLst>
                  <a:path extrusionOk="0" h="80" w="78">
                    <a:moveTo>
                      <a:pt x="6" y="80"/>
                    </a:moveTo>
                    <a:lnTo>
                      <a:pt x="0" y="71"/>
                    </a:lnTo>
                    <a:lnTo>
                      <a:pt x="69" y="0"/>
                    </a:lnTo>
                    <a:lnTo>
                      <a:pt x="78" y="9"/>
                    </a:lnTo>
                    <a:lnTo>
                      <a:pt x="6" y="80"/>
                    </a:lnTo>
                    <a:close/>
                  </a:path>
                </a:pathLst>
              </a:custGeom>
              <a:gradFill>
                <a:gsLst>
                  <a:gs pos="0">
                    <a:schemeClr val="lt2"/>
                  </a:gs>
                  <a:gs pos="100000">
                    <a:srgbClr val="63BE5D"/>
                  </a:gs>
                </a:gsLst>
                <a:lin ang="5400000" scaled="0"/>
              </a:gradFill>
              <a:ln>
                <a:noFill/>
              </a:ln>
            </p:spPr>
          </p:sp>
          <p:sp>
            <p:nvSpPr>
              <p:cNvPr id="156" name="Google Shape;156;p58"/>
              <p:cNvSpPr/>
              <p:nvPr/>
            </p:nvSpPr>
            <p:spPr>
              <a:xfrm>
                <a:off x="-9525" y="3549650"/>
                <a:ext cx="147638" cy="481013"/>
              </a:xfrm>
              <a:custGeom>
                <a:rect b="b" l="l" r="r" t="t"/>
                <a:pathLst>
                  <a:path extrusionOk="0" h="303" w="93">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63BE5D"/>
                  </a:gs>
                </a:gsLst>
                <a:lin ang="5400000" scaled="0"/>
              </a:gradFill>
              <a:ln>
                <a:noFill/>
              </a:ln>
            </p:spPr>
          </p:sp>
          <p:sp>
            <p:nvSpPr>
              <p:cNvPr id="157" name="Google Shape;157;p58"/>
              <p:cNvSpPr/>
              <p:nvPr/>
            </p:nvSpPr>
            <p:spPr>
              <a:xfrm>
                <a:off x="128587" y="1382713"/>
                <a:ext cx="142875" cy="476250"/>
              </a:xfrm>
              <a:custGeom>
                <a:rect b="b" l="l" r="r" t="t"/>
                <a:pathLst>
                  <a:path extrusionOk="0" h="300" w="90">
                    <a:moveTo>
                      <a:pt x="90" y="300"/>
                    </a:moveTo>
                    <a:lnTo>
                      <a:pt x="78" y="300"/>
                    </a:lnTo>
                    <a:lnTo>
                      <a:pt x="78" y="84"/>
                    </a:lnTo>
                    <a:lnTo>
                      <a:pt x="0" y="9"/>
                    </a:lnTo>
                    <a:lnTo>
                      <a:pt x="9" y="0"/>
                    </a:lnTo>
                    <a:lnTo>
                      <a:pt x="90" y="81"/>
                    </a:lnTo>
                    <a:lnTo>
                      <a:pt x="90" y="300"/>
                    </a:lnTo>
                    <a:close/>
                  </a:path>
                </a:pathLst>
              </a:custGeom>
              <a:gradFill>
                <a:gsLst>
                  <a:gs pos="0">
                    <a:schemeClr val="lt2"/>
                  </a:gs>
                  <a:gs pos="100000">
                    <a:srgbClr val="63BE5D"/>
                  </a:gs>
                </a:gsLst>
                <a:lin ang="5400000" scaled="0"/>
              </a:gradFill>
              <a:ln>
                <a:noFill/>
              </a:ln>
            </p:spPr>
          </p:sp>
          <p:sp>
            <p:nvSpPr>
              <p:cNvPr id="158" name="Google Shape;158;p58"/>
              <p:cNvSpPr/>
              <p:nvPr/>
            </p:nvSpPr>
            <p:spPr>
              <a:xfrm>
                <a:off x="204787" y="1849438"/>
                <a:ext cx="114300" cy="107950"/>
              </a:xfrm>
              <a:custGeom>
                <a:rect b="b" l="l" r="r" t="t"/>
                <a:pathLst>
                  <a:path extrusionOk="0" h="23" w="24">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58"/>
              <p:cNvSpPr/>
              <p:nvPr/>
            </p:nvSpPr>
            <p:spPr>
              <a:xfrm>
                <a:off x="133350" y="4662488"/>
                <a:ext cx="23813" cy="2181225"/>
              </a:xfrm>
              <a:prstGeom prst="rect">
                <a:avLst/>
              </a:pr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58"/>
              <p:cNvSpPr/>
              <p:nvPr/>
            </p:nvSpPr>
            <p:spPr>
              <a:xfrm>
                <a:off x="223837" y="5041900"/>
                <a:ext cx="369888" cy="1801813"/>
              </a:xfrm>
              <a:custGeom>
                <a:rect b="b" l="l" r="r" t="t"/>
                <a:pathLst>
                  <a:path extrusionOk="0" h="1135" w="233">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63BE5D"/>
                  </a:gs>
                </a:gsLst>
                <a:lin ang="5400000" scaled="0"/>
              </a:gradFill>
              <a:ln>
                <a:noFill/>
              </a:ln>
            </p:spPr>
          </p:sp>
          <p:sp>
            <p:nvSpPr>
              <p:cNvPr id="161" name="Google Shape;161;p58"/>
              <p:cNvSpPr/>
              <p:nvPr/>
            </p:nvSpPr>
            <p:spPr>
              <a:xfrm>
                <a:off x="52387" y="44815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58"/>
              <p:cNvSpPr/>
              <p:nvPr/>
            </p:nvSpPr>
            <p:spPr>
              <a:xfrm>
                <a:off x="-14288" y="5627688"/>
                <a:ext cx="85725" cy="1216025"/>
              </a:xfrm>
              <a:custGeom>
                <a:rect b="b" l="l" r="r" t="t"/>
                <a:pathLst>
                  <a:path extrusionOk="0" h="766" w="54">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63BE5D"/>
                  </a:gs>
                </a:gsLst>
                <a:lin ang="5400000" scaled="0"/>
              </a:gradFill>
              <a:ln>
                <a:noFill/>
              </a:ln>
            </p:spPr>
          </p:sp>
          <p:sp>
            <p:nvSpPr>
              <p:cNvPr id="163" name="Google Shape;163;p58"/>
              <p:cNvSpPr/>
              <p:nvPr/>
            </p:nvSpPr>
            <p:spPr>
              <a:xfrm>
                <a:off x="527050" y="48672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58"/>
              <p:cNvSpPr/>
              <p:nvPr/>
            </p:nvSpPr>
            <p:spPr>
              <a:xfrm>
                <a:off x="309562" y="5422900"/>
                <a:ext cx="374650" cy="1425575"/>
              </a:xfrm>
              <a:custGeom>
                <a:rect b="b" l="l" r="r" t="t"/>
                <a:pathLst>
                  <a:path extrusionOk="0" h="898" w="236">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63BE5D"/>
                  </a:gs>
                </a:gsLst>
                <a:lin ang="5400000" scaled="0"/>
              </a:gradFill>
              <a:ln>
                <a:noFill/>
              </a:ln>
            </p:spPr>
          </p:sp>
          <p:sp>
            <p:nvSpPr>
              <p:cNvPr id="165" name="Google Shape;165;p58"/>
              <p:cNvSpPr/>
              <p:nvPr/>
            </p:nvSpPr>
            <p:spPr>
              <a:xfrm>
                <a:off x="569912" y="5945188"/>
                <a:ext cx="152400" cy="912813"/>
              </a:xfrm>
              <a:custGeom>
                <a:rect b="b" l="l" r="r" t="t"/>
                <a:pathLst>
                  <a:path extrusionOk="0" h="575" w="96">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63BE5D"/>
                  </a:gs>
                </a:gsLst>
                <a:lin ang="5400000" scaled="0"/>
              </a:gradFill>
              <a:ln>
                <a:noFill/>
              </a:ln>
            </p:spPr>
          </p:sp>
          <p:sp>
            <p:nvSpPr>
              <p:cNvPr id="166" name="Google Shape;166;p58"/>
              <p:cNvSpPr/>
              <p:nvPr/>
            </p:nvSpPr>
            <p:spPr>
              <a:xfrm>
                <a:off x="612775" y="5246688"/>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58"/>
              <p:cNvSpPr/>
              <p:nvPr/>
            </p:nvSpPr>
            <p:spPr>
              <a:xfrm>
                <a:off x="612775" y="5764213"/>
                <a:ext cx="190500"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58"/>
              <p:cNvSpPr/>
              <p:nvPr/>
            </p:nvSpPr>
            <p:spPr>
              <a:xfrm>
                <a:off x="669925" y="6330950"/>
                <a:ext cx="417513" cy="517525"/>
              </a:xfrm>
              <a:custGeom>
                <a:rect b="b" l="l" r="r" t="t"/>
                <a:pathLst>
                  <a:path extrusionOk="0" h="326" w="263">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63BE5D"/>
                  </a:gs>
                </a:gsLst>
                <a:lin ang="5400000" scaled="0"/>
              </a:gradFill>
              <a:ln>
                <a:noFill/>
              </a:ln>
            </p:spPr>
          </p:sp>
          <p:sp>
            <p:nvSpPr>
              <p:cNvPr id="169" name="Google Shape;169;p58"/>
              <p:cNvSpPr/>
              <p:nvPr/>
            </p:nvSpPr>
            <p:spPr>
              <a:xfrm>
                <a:off x="1049337" y="6221413"/>
                <a:ext cx="157163" cy="147638"/>
              </a:xfrm>
              <a:custGeom>
                <a:rect b="b" l="l" r="r" t="t"/>
                <a:pathLst>
                  <a:path extrusionOk="0" h="31" w="33">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63BE5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0" name="Google Shape;170;p58"/>
            <p:cNvGrpSpPr/>
            <p:nvPr/>
          </p:nvGrpSpPr>
          <p:grpSpPr>
            <a:xfrm>
              <a:off x="11364912" y="0"/>
              <a:ext cx="674688" cy="6848476"/>
              <a:chOff x="11364912" y="0"/>
              <a:chExt cx="674688" cy="6848476"/>
            </a:xfrm>
          </p:grpSpPr>
          <p:sp>
            <p:nvSpPr>
              <p:cNvPr id="171" name="Google Shape;171;p58"/>
              <p:cNvSpPr/>
              <p:nvPr/>
            </p:nvSpPr>
            <p:spPr>
              <a:xfrm>
                <a:off x="11483975" y="0"/>
                <a:ext cx="417513" cy="512763"/>
              </a:xfrm>
              <a:custGeom>
                <a:rect b="b" l="l" r="r" t="t"/>
                <a:pathLst>
                  <a:path extrusionOk="0" h="323" w="263">
                    <a:moveTo>
                      <a:pt x="12" y="323"/>
                    </a:moveTo>
                    <a:lnTo>
                      <a:pt x="0" y="314"/>
                    </a:lnTo>
                    <a:lnTo>
                      <a:pt x="203" y="108"/>
                    </a:lnTo>
                    <a:lnTo>
                      <a:pt x="248" y="0"/>
                    </a:lnTo>
                    <a:lnTo>
                      <a:pt x="263" y="6"/>
                    </a:lnTo>
                    <a:lnTo>
                      <a:pt x="218" y="117"/>
                    </a:lnTo>
                    <a:lnTo>
                      <a:pt x="218" y="117"/>
                    </a:lnTo>
                    <a:lnTo>
                      <a:pt x="12" y="323"/>
                    </a:lnTo>
                    <a:close/>
                  </a:path>
                </a:pathLst>
              </a:custGeom>
              <a:gradFill>
                <a:gsLst>
                  <a:gs pos="0">
                    <a:srgbClr val="D8FC68">
                      <a:alpha val="80000"/>
                    </a:srgbClr>
                  </a:gs>
                  <a:gs pos="100000">
                    <a:srgbClr val="63BE5D">
                      <a:alpha val="60000"/>
                    </a:srgbClr>
                  </a:gs>
                </a:gsLst>
                <a:lin ang="5400000" scaled="0"/>
              </a:gradFill>
              <a:ln>
                <a:noFill/>
              </a:ln>
            </p:spPr>
          </p:sp>
          <p:sp>
            <p:nvSpPr>
              <p:cNvPr id="172" name="Google Shape;172;p58"/>
              <p:cNvSpPr/>
              <p:nvPr/>
            </p:nvSpPr>
            <p:spPr>
              <a:xfrm>
                <a:off x="11364912" y="474663"/>
                <a:ext cx="157163" cy="152400"/>
              </a:xfrm>
              <a:custGeom>
                <a:rect b="b" l="l" r="r" t="t"/>
                <a:pathLst>
                  <a:path extrusionOk="0" h="32" w="33">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58"/>
              <p:cNvSpPr/>
              <p:nvPr/>
            </p:nvSpPr>
            <p:spPr>
              <a:xfrm>
                <a:off x="11631612" y="1539875"/>
                <a:ext cx="188913" cy="190500"/>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58"/>
              <p:cNvSpPr/>
              <p:nvPr/>
            </p:nvSpPr>
            <p:spPr>
              <a:xfrm>
                <a:off x="11531600" y="5694363"/>
                <a:ext cx="298450" cy="1154113"/>
              </a:xfrm>
              <a:custGeom>
                <a:rect b="b" l="l" r="r" t="t"/>
                <a:pathLst>
                  <a:path extrusionOk="0" h="727" w="188">
                    <a:moveTo>
                      <a:pt x="15" y="727"/>
                    </a:moveTo>
                    <a:lnTo>
                      <a:pt x="0" y="727"/>
                    </a:lnTo>
                    <a:lnTo>
                      <a:pt x="0" y="407"/>
                    </a:lnTo>
                    <a:lnTo>
                      <a:pt x="0" y="407"/>
                    </a:lnTo>
                    <a:lnTo>
                      <a:pt x="176" y="0"/>
                    </a:lnTo>
                    <a:lnTo>
                      <a:pt x="188" y="6"/>
                    </a:lnTo>
                    <a:lnTo>
                      <a:pt x="15" y="410"/>
                    </a:lnTo>
                    <a:lnTo>
                      <a:pt x="15" y="727"/>
                    </a:lnTo>
                    <a:close/>
                  </a:path>
                </a:pathLst>
              </a:custGeom>
              <a:gradFill>
                <a:gsLst>
                  <a:gs pos="0">
                    <a:srgbClr val="D8FC68">
                      <a:alpha val="80000"/>
                    </a:srgbClr>
                  </a:gs>
                  <a:gs pos="100000">
                    <a:srgbClr val="63BE5D">
                      <a:alpha val="60000"/>
                    </a:srgbClr>
                  </a:gs>
                </a:gsLst>
                <a:lin ang="5400000" scaled="0"/>
              </a:gradFill>
              <a:ln>
                <a:noFill/>
              </a:ln>
            </p:spPr>
          </p:sp>
          <p:sp>
            <p:nvSpPr>
              <p:cNvPr id="175" name="Google Shape;175;p58"/>
              <p:cNvSpPr/>
              <p:nvPr/>
            </p:nvSpPr>
            <p:spPr>
              <a:xfrm>
                <a:off x="11772900" y="5551488"/>
                <a:ext cx="157163" cy="155575"/>
              </a:xfrm>
              <a:custGeom>
                <a:rect b="b" l="l" r="r" t="t"/>
                <a:pathLst>
                  <a:path extrusionOk="0" h="33" w="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58"/>
              <p:cNvSpPr/>
              <p:nvPr/>
            </p:nvSpPr>
            <p:spPr>
              <a:xfrm>
                <a:off x="11710987" y="4763"/>
                <a:ext cx="304800" cy="1544638"/>
              </a:xfrm>
              <a:custGeom>
                <a:rect b="b" l="l" r="r" t="t"/>
                <a:pathLst>
                  <a:path extrusionOk="0" h="973" w="192">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D8FC68">
                      <a:alpha val="80000"/>
                    </a:srgbClr>
                  </a:gs>
                  <a:gs pos="100000">
                    <a:srgbClr val="63BE5D">
                      <a:alpha val="60000"/>
                    </a:srgbClr>
                  </a:gs>
                </a:gsLst>
                <a:lin ang="5400000" scaled="0"/>
              </a:gradFill>
              <a:ln>
                <a:noFill/>
              </a:ln>
            </p:spPr>
          </p:sp>
          <p:sp>
            <p:nvSpPr>
              <p:cNvPr id="177" name="Google Shape;177;p58"/>
              <p:cNvSpPr/>
              <p:nvPr/>
            </p:nvSpPr>
            <p:spPr>
              <a:xfrm>
                <a:off x="11636375" y="4867275"/>
                <a:ext cx="188913"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58"/>
              <p:cNvSpPr/>
              <p:nvPr/>
            </p:nvSpPr>
            <p:spPr>
              <a:xfrm>
                <a:off x="11441112" y="5046663"/>
                <a:ext cx="307975" cy="1801813"/>
              </a:xfrm>
              <a:custGeom>
                <a:rect b="b" l="l" r="r" t="t"/>
                <a:pathLst>
                  <a:path extrusionOk="0" h="1135" w="194">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D8FC68">
                      <a:alpha val="80000"/>
                    </a:srgbClr>
                  </a:gs>
                  <a:gs pos="100000">
                    <a:srgbClr val="63BE5D">
                      <a:alpha val="60000"/>
                    </a:srgbClr>
                  </a:gs>
                </a:gsLst>
                <a:lin ang="5400000" scaled="0"/>
              </a:gradFill>
              <a:ln>
                <a:noFill/>
              </a:ln>
            </p:spPr>
          </p:sp>
          <p:sp>
            <p:nvSpPr>
              <p:cNvPr id="179" name="Google Shape;179;p58"/>
              <p:cNvSpPr/>
              <p:nvPr/>
            </p:nvSpPr>
            <p:spPr>
              <a:xfrm>
                <a:off x="11849100" y="6416675"/>
                <a:ext cx="190500" cy="188913"/>
              </a:xfrm>
              <a:custGeom>
                <a:rect b="b" l="l" r="r" t="t"/>
                <a:pathLst>
                  <a:path extrusionOk="0" h="40" w="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58"/>
              <p:cNvSpPr/>
              <p:nvPr/>
            </p:nvSpPr>
            <p:spPr>
              <a:xfrm>
                <a:off x="11939587" y="6596063"/>
                <a:ext cx="23813" cy="252413"/>
              </a:xfrm>
              <a:prstGeom prst="rect">
                <a:avLst/>
              </a:prstGeom>
              <a:gradFill>
                <a:gsLst>
                  <a:gs pos="0">
                    <a:srgbClr val="D8FC68">
                      <a:alpha val="80000"/>
                    </a:srgbClr>
                  </a:gs>
                  <a:gs pos="100000">
                    <a:srgbClr val="63BE5D">
                      <a:alpha val="60000"/>
                    </a:srgbClr>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81" name="Google Shape;181;p58"/>
          <p:cNvSpPr txBox="1"/>
          <p:nvPr>
            <p:ph type="title"/>
          </p:nvPr>
        </p:nvSpPr>
        <p:spPr>
          <a:xfrm>
            <a:off x="1141413" y="618518"/>
            <a:ext cx="9905998" cy="147857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600"/>
              <a:buFont typeface="Twentieth Century"/>
              <a:buNone/>
              <a:defRPr b="0" i="0" sz="3600" u="none" cap="none" strike="noStrike">
                <a:solidFill>
                  <a:schemeClr val="lt1"/>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2" name="Google Shape;182;p58"/>
          <p:cNvSpPr txBox="1"/>
          <p:nvPr>
            <p:ph idx="1" type="body"/>
          </p:nvPr>
        </p:nvSpPr>
        <p:spPr>
          <a:xfrm>
            <a:off x="1141412" y="2249487"/>
            <a:ext cx="9905999" cy="3541714"/>
          </a:xfrm>
          <a:prstGeom prst="rect">
            <a:avLst/>
          </a:prstGeom>
          <a:noFill/>
          <a:ln>
            <a:noFill/>
          </a:ln>
        </p:spPr>
        <p:txBody>
          <a:bodyPr anchorCtr="0" anchor="t" bIns="45700" lIns="91425" spcFirstLastPara="1" rIns="91425" wrap="square" tIns="45700">
            <a:normAutofit/>
          </a:bodyPr>
          <a:lstStyle>
            <a:lvl1pPr indent="-419100" lvl="0" marL="457200" marR="0" rtl="0" algn="l">
              <a:lnSpc>
                <a:spcPct val="120000"/>
              </a:lnSpc>
              <a:spcBef>
                <a:spcPts val="1000"/>
              </a:spcBef>
              <a:spcAft>
                <a:spcPts val="0"/>
              </a:spcAft>
              <a:buClr>
                <a:schemeClr val="lt1"/>
              </a:buClr>
              <a:buSzPts val="3000"/>
              <a:buFont typeface="Arial"/>
              <a:buChar char="•"/>
              <a:defRPr b="0" i="0" sz="2400" u="none" cap="none" strike="noStrike">
                <a:solidFill>
                  <a:schemeClr val="lt1"/>
                </a:solidFill>
                <a:latin typeface="Twentieth Century"/>
                <a:ea typeface="Twentieth Century"/>
                <a:cs typeface="Twentieth Century"/>
                <a:sym typeface="Twentieth Century"/>
              </a:defRPr>
            </a:lvl1pPr>
            <a:lvl2pPr indent="-387350" lvl="1" marL="914400" marR="0" rtl="0" algn="l">
              <a:lnSpc>
                <a:spcPct val="120000"/>
              </a:lnSpc>
              <a:spcBef>
                <a:spcPts val="500"/>
              </a:spcBef>
              <a:spcAft>
                <a:spcPts val="0"/>
              </a:spcAft>
              <a:buClr>
                <a:schemeClr val="lt1"/>
              </a:buClr>
              <a:buSzPts val="2500"/>
              <a:buFont typeface="Arial"/>
              <a:buChar char="•"/>
              <a:defRPr b="0" i="0" sz="2000" u="none" cap="none" strike="noStrike">
                <a:solidFill>
                  <a:schemeClr val="lt1"/>
                </a:solidFill>
                <a:latin typeface="Twentieth Century"/>
                <a:ea typeface="Twentieth Century"/>
                <a:cs typeface="Twentieth Century"/>
                <a:sym typeface="Twentieth Century"/>
              </a:defRPr>
            </a:lvl2pPr>
            <a:lvl3pPr indent="-371475" lvl="2" marL="1371600" marR="0" rtl="0" algn="l">
              <a:lnSpc>
                <a:spcPct val="120000"/>
              </a:lnSpc>
              <a:spcBef>
                <a:spcPts val="500"/>
              </a:spcBef>
              <a:spcAft>
                <a:spcPts val="0"/>
              </a:spcAft>
              <a:buClr>
                <a:schemeClr val="lt1"/>
              </a:buClr>
              <a:buSzPts val="2250"/>
              <a:buFont typeface="Arial"/>
              <a:buChar char="•"/>
              <a:defRPr b="0" i="0" sz="1800" u="none" cap="none" strike="noStrike">
                <a:solidFill>
                  <a:schemeClr val="lt1"/>
                </a:solidFill>
                <a:latin typeface="Twentieth Century"/>
                <a:ea typeface="Twentieth Century"/>
                <a:cs typeface="Twentieth Century"/>
                <a:sym typeface="Twentieth Century"/>
              </a:defRPr>
            </a:lvl3pPr>
            <a:lvl4pPr indent="-355600" lvl="3" marL="1828800" marR="0" rtl="0" algn="l">
              <a:lnSpc>
                <a:spcPct val="120000"/>
              </a:lnSpc>
              <a:spcBef>
                <a:spcPts val="500"/>
              </a:spcBef>
              <a:spcAft>
                <a:spcPts val="0"/>
              </a:spcAft>
              <a:buClr>
                <a:schemeClr val="lt1"/>
              </a:buClr>
              <a:buSzPts val="2000"/>
              <a:buFont typeface="Arial"/>
              <a:buChar char="•"/>
              <a:defRPr b="0" i="0" sz="1600" u="none" cap="none" strike="noStrike">
                <a:solidFill>
                  <a:schemeClr val="lt1"/>
                </a:solidFill>
                <a:latin typeface="Twentieth Century"/>
                <a:ea typeface="Twentieth Century"/>
                <a:cs typeface="Twentieth Century"/>
                <a:sym typeface="Twentieth Century"/>
              </a:defRPr>
            </a:lvl4pPr>
            <a:lvl5pPr indent="-355600" lvl="4" marL="2286000" marR="0" rtl="0" algn="l">
              <a:lnSpc>
                <a:spcPct val="120000"/>
              </a:lnSpc>
              <a:spcBef>
                <a:spcPts val="500"/>
              </a:spcBef>
              <a:spcAft>
                <a:spcPts val="0"/>
              </a:spcAft>
              <a:buClr>
                <a:schemeClr val="lt1"/>
              </a:buClr>
              <a:buSzPts val="2000"/>
              <a:buFont typeface="Arial"/>
              <a:buChar char="•"/>
              <a:defRPr b="0" i="0" sz="1600" u="none" cap="none" strike="noStrike">
                <a:solidFill>
                  <a:schemeClr val="lt1"/>
                </a:solidFill>
                <a:latin typeface="Twentieth Century"/>
                <a:ea typeface="Twentieth Century"/>
                <a:cs typeface="Twentieth Century"/>
                <a:sym typeface="Twentieth Century"/>
              </a:defRPr>
            </a:lvl5pPr>
            <a:lvl6pPr indent="-339725" lvl="5" marL="2743200" marR="0" rtl="0" algn="l">
              <a:lnSpc>
                <a:spcPct val="120000"/>
              </a:lnSpc>
              <a:spcBef>
                <a:spcPts val="500"/>
              </a:spcBef>
              <a:spcAft>
                <a:spcPts val="0"/>
              </a:spcAft>
              <a:buClr>
                <a:schemeClr val="lt1"/>
              </a:buClr>
              <a:buSzPts val="1750"/>
              <a:buFont typeface="Arial"/>
              <a:buChar char="•"/>
              <a:defRPr b="0" i="0" sz="1400" u="none" cap="none" strike="noStrike">
                <a:solidFill>
                  <a:schemeClr val="lt1"/>
                </a:solidFill>
                <a:latin typeface="Twentieth Century"/>
                <a:ea typeface="Twentieth Century"/>
                <a:cs typeface="Twentieth Century"/>
                <a:sym typeface="Twentieth Century"/>
              </a:defRPr>
            </a:lvl6pPr>
            <a:lvl7pPr indent="-339725" lvl="6" marL="3200400" marR="0" rtl="0" algn="l">
              <a:lnSpc>
                <a:spcPct val="120000"/>
              </a:lnSpc>
              <a:spcBef>
                <a:spcPts val="500"/>
              </a:spcBef>
              <a:spcAft>
                <a:spcPts val="0"/>
              </a:spcAft>
              <a:buClr>
                <a:schemeClr val="lt1"/>
              </a:buClr>
              <a:buSzPts val="1750"/>
              <a:buFont typeface="Arial"/>
              <a:buChar char="•"/>
              <a:defRPr b="0" i="0" sz="1400" u="none" cap="none" strike="noStrike">
                <a:solidFill>
                  <a:schemeClr val="lt1"/>
                </a:solidFill>
                <a:latin typeface="Twentieth Century"/>
                <a:ea typeface="Twentieth Century"/>
                <a:cs typeface="Twentieth Century"/>
                <a:sym typeface="Twentieth Century"/>
              </a:defRPr>
            </a:lvl7pPr>
            <a:lvl8pPr indent="-339725" lvl="7" marL="3657600" marR="0" rtl="0" algn="l">
              <a:lnSpc>
                <a:spcPct val="120000"/>
              </a:lnSpc>
              <a:spcBef>
                <a:spcPts val="500"/>
              </a:spcBef>
              <a:spcAft>
                <a:spcPts val="0"/>
              </a:spcAft>
              <a:buClr>
                <a:schemeClr val="lt1"/>
              </a:buClr>
              <a:buSzPts val="1750"/>
              <a:buFont typeface="Arial"/>
              <a:buChar char="•"/>
              <a:defRPr b="0" i="0" sz="1400" u="none" cap="none" strike="noStrike">
                <a:solidFill>
                  <a:schemeClr val="lt1"/>
                </a:solidFill>
                <a:latin typeface="Twentieth Century"/>
                <a:ea typeface="Twentieth Century"/>
                <a:cs typeface="Twentieth Century"/>
                <a:sym typeface="Twentieth Century"/>
              </a:defRPr>
            </a:lvl8pPr>
            <a:lvl9pPr indent="-339725" lvl="8" marL="4114800" marR="0" rtl="0" algn="l">
              <a:lnSpc>
                <a:spcPct val="120000"/>
              </a:lnSpc>
              <a:spcBef>
                <a:spcPts val="500"/>
              </a:spcBef>
              <a:spcAft>
                <a:spcPts val="0"/>
              </a:spcAft>
              <a:buClr>
                <a:schemeClr val="lt1"/>
              </a:buClr>
              <a:buSzPts val="1750"/>
              <a:buFont typeface="Arial"/>
              <a:buChar char="•"/>
              <a:defRPr b="0" i="0" sz="1400" u="none" cap="none" strike="noStrike">
                <a:solidFill>
                  <a:schemeClr val="lt1"/>
                </a:solidFill>
                <a:latin typeface="Twentieth Century"/>
                <a:ea typeface="Twentieth Century"/>
                <a:cs typeface="Twentieth Century"/>
                <a:sym typeface="Twentieth Century"/>
              </a:defRPr>
            </a:lvl9pPr>
          </a:lstStyle>
          <a:p/>
        </p:txBody>
      </p:sp>
      <p:sp>
        <p:nvSpPr>
          <p:cNvPr id="183" name="Google Shape;183;p58"/>
          <p:cNvSpPr txBox="1"/>
          <p:nvPr>
            <p:ph idx="10" type="dt"/>
          </p:nvPr>
        </p:nvSpPr>
        <p:spPr>
          <a:xfrm>
            <a:off x="7456921" y="5883276"/>
            <a:ext cx="274320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50" u="none" cap="none" strike="noStrike">
                <a:solidFill>
                  <a:schemeClr val="lt1"/>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9pPr>
          </a:lstStyle>
          <a:p/>
        </p:txBody>
      </p:sp>
      <p:sp>
        <p:nvSpPr>
          <p:cNvPr id="184" name="Google Shape;184;p58"/>
          <p:cNvSpPr txBox="1"/>
          <p:nvPr>
            <p:ph idx="11" type="ftr"/>
          </p:nvPr>
        </p:nvSpPr>
        <p:spPr>
          <a:xfrm>
            <a:off x="1141411" y="5883275"/>
            <a:ext cx="6239309"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chemeClr val="lt1"/>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9pPr>
          </a:lstStyle>
          <a:p/>
        </p:txBody>
      </p:sp>
      <p:sp>
        <p:nvSpPr>
          <p:cNvPr id="185" name="Google Shape;185;p58"/>
          <p:cNvSpPr txBox="1"/>
          <p:nvPr>
            <p:ph idx="12" type="sldNum"/>
          </p:nvPr>
        </p:nvSpPr>
        <p:spPr>
          <a:xfrm>
            <a:off x="10276321" y="5883274"/>
            <a:ext cx="77108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zakon.rada.gov.ua/laws/show/2145-19"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hyperlink" Target="https://zakon.rada.gov.ua/laws/show/463-20#n841" TargetMode="External"/><Relationship Id="rId4" Type="http://schemas.openxmlformats.org/officeDocument/2006/relationships/hyperlink" Target="https://zakon.rada.gov.ua/laws/show/3051-20#n8" TargetMode="External"/><Relationship Id="rId5" Type="http://schemas.openxmlformats.org/officeDocument/2006/relationships/hyperlink" Target="https://zakon.rada.gov.ua/laws/show/3051-20#n7" TargetMode="External"/></Relationships>
</file>

<file path=ppt/slides/_rels/slide5.xml.rels><?xml version="1.0" encoding="UTF-8" standalone="yes"?><Relationships xmlns="http://schemas.openxmlformats.org/package/2006/relationships"><Relationship Id="rId11" Type="http://schemas.openxmlformats.org/officeDocument/2006/relationships/hyperlink" Target="https://www.schoollife.org.ua/pro-provedennya-vseukrayinskogo-konkursu-uchytel-roku-2023/" TargetMode="External"/><Relationship Id="rId10" Type="http://schemas.openxmlformats.org/officeDocument/2006/relationships/hyperlink" Target="https://www.schoollife.org.ua/pro-provedennya-vseukrayinskogo-konkursu-uchytel-roku-2023/" TargetMode="External"/><Relationship Id="rId13" Type="http://schemas.openxmlformats.org/officeDocument/2006/relationships/hyperlink" Target="https://www.schoollife.org.ua/pro-zatverdzhennya-zmin-do-deyakyh-nakaziv-ministerstva-ohorony-zdorov-ya-ukrayiny/" TargetMode="External"/><Relationship Id="rId12" Type="http://schemas.openxmlformats.org/officeDocument/2006/relationships/hyperlink" Target="https://www.schoollife.org.ua/pro-zatverdzhennya-instruktsiyi-z-vedennya-dilovoyi-dokumentatsiyi-u-zakladah-zagalnoyi-serednoyi-osvity-v-elektronnij-formi/" TargetMode="External"/><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www.schoollife.org.ua/wp-content/uploads/2023/05/Pro-zatverdzhennya-metodychnyh-rekomendatsij-shhodo-okremyh-pytan-zdobuttya-osvity-v-zakladah-zagalnoyi-serednoyi-osvity-v-umovah-voyennogo-stanu-v-Ukrayini.pdf" TargetMode="External"/><Relationship Id="rId4" Type="http://schemas.openxmlformats.org/officeDocument/2006/relationships/hyperlink" Target="https://www.schoollife.org.ua/wp-content/uploads/2023/05/Pro-zatverdzhennya-metodychnyh-rekomendatsij-shhodo-okremyh-pytan-zdobuttya-osvity-v-zakladah-zagalnoyi-serednoyi-osvity-v-umovah-voyennogo-stanu-v-Ukrayini.pdf" TargetMode="External"/><Relationship Id="rId9" Type="http://schemas.openxmlformats.org/officeDocument/2006/relationships/hyperlink" Target="https://www.schoollife.org.ua/pro-provedennya-vseukrayinskogo-konkursu-uchytel-roku-2023/" TargetMode="External"/><Relationship Id="rId15" Type="http://schemas.openxmlformats.org/officeDocument/2006/relationships/hyperlink" Target="https://www.schoollife.org.ua/pro-zatverdzhennya-zmin-do-deyakyh-nakaziv-ministerstva-ohorony-zdorov-ya-ukrayiny/" TargetMode="External"/><Relationship Id="rId14" Type="http://schemas.openxmlformats.org/officeDocument/2006/relationships/hyperlink" Target="https://www.schoollife.org.ua/pro-zatverdzhennya-zmin-do-deyakyh-nakaziv-ministerstva-ohorony-zdorov-ya-ukrayiny/" TargetMode="External"/><Relationship Id="rId16" Type="http://schemas.openxmlformats.org/officeDocument/2006/relationships/hyperlink" Target="https://www.schoollife.org.ua/pro-zatverdzhennya-zmin-do-deyakyh-nakaziv-ministerstva-ohorony-zdorov-ya-ukrayiny/" TargetMode="External"/><Relationship Id="rId5" Type="http://schemas.openxmlformats.org/officeDocument/2006/relationships/hyperlink" Target="https://www.schoollife.org.ua/polozhennya-pro-atestatsiyu-pedagogichnyh-pratsivnykiv-2022-r/" TargetMode="External"/><Relationship Id="rId6" Type="http://schemas.openxmlformats.org/officeDocument/2006/relationships/hyperlink" Target="https://www.schoollife.org.ua/polozhennya-pro-atestatsiyu-pedagogichnyh-pratsivnykiv-2022-r/" TargetMode="External"/><Relationship Id="rId7" Type="http://schemas.openxmlformats.org/officeDocument/2006/relationships/hyperlink" Target="https://www.schoollife.org.ua/pro-umovy-ta-poryadok-provedennya-vseukrayinskogo-konkursu-uchytel-roku-2023/" TargetMode="External"/><Relationship Id="rId8" Type="http://schemas.openxmlformats.org/officeDocument/2006/relationships/hyperlink" Target="https://www.schoollife.org.ua/pro-atestatsiyu-ta-pidvyshhennya-kvalifikatsiyi-pedagogichnyh-pratsivnykiv-zakladiv-doshkilnoyi-osvity-u-period-voyennogo-stanu-v-ukrayini/"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hyperlink" Target="https://www.pedrada.com.ua/article/2364-yak-bude-prohoditi-sertifkatsya-vchitelv"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hyperlink" Target="https://mon.gov.ua/ua/npa/pro-zatverdzhennya-polozhennya-pro-pedagogichnu-internaturu"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hyperlink" Target="https://zakon.rada.gov.ua/laws/show/463-20#Text"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1" Type="http://schemas.openxmlformats.org/officeDocument/2006/relationships/hyperlink" Target="https://www.schoollife.org.ua/category/fajly/stsenariji/pershyj-urok/" TargetMode="External"/><Relationship Id="rId10" Type="http://schemas.openxmlformats.org/officeDocument/2006/relationships/hyperlink" Target="https://www.schoollife.org.ua/pro-zatverdzhennya-instruktsiyi-z-dilovodstva-u-zakladah-zagalnoyi-serednoyi-osvity/" TargetMode="External"/><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www.schoollife.org.ua/perelik-rekomendovanoyi-mon-nachalnoyi-literatury-na-2022-2023-navchalnyj-rik/" TargetMode="External"/><Relationship Id="rId4" Type="http://schemas.openxmlformats.org/officeDocument/2006/relationships/hyperlink" Target="https://www.schoollife.org.ua/pro-organizatsiyu-ukryttya-pratsivnykiv-ta-ditej-u-zakladah-osvity/" TargetMode="External"/><Relationship Id="rId9" Type="http://schemas.openxmlformats.org/officeDocument/2006/relationships/hyperlink" Target="https://www.schoollife.org.ua/polozhennya-pro-sertyfikatsiyu-pedagogichnyh-pratsivnykiv-iz-zminamy-vid-24-12-2019-r/" TargetMode="External"/><Relationship Id="rId5" Type="http://schemas.openxmlformats.org/officeDocument/2006/relationships/hyperlink" Target="https://www.schoollife.org.ua/pro-zatverdzhennya-metodychnyh-rekomendatsij-shhodo-otsinyuvannya-navchalnyh-dosyagnen-uchniv-5-6-klasiv-yaki-zdobuvayut-osvitu-vidpovidno-do-novogo-derzhavnogo-standartu-bazovoyi-serednoyi-osvity/" TargetMode="External"/><Relationship Id="rId6" Type="http://schemas.openxmlformats.org/officeDocument/2006/relationships/hyperlink" Target="https://www.schoollife.org.ua/pro-zatverdzhennya-metodychnyh-rekomendatsij-shhodo-otsinyuvannya-rezultativ-navchannya-uchniv-1-4-klasiv-zakladiv-zagalnoyi-serednoyi-osvity/" TargetMode="External"/><Relationship Id="rId7" Type="http://schemas.openxmlformats.org/officeDocument/2006/relationships/hyperlink" Target="https://www.schoollife.org.ua/pro-zatverdzhennya-sanitarnogo-reglamentu-dlya-zakladiv-zagalnoyi-serednoyi-osvity/" TargetMode="External"/><Relationship Id="rId8" Type="http://schemas.openxmlformats.org/officeDocument/2006/relationships/hyperlink" Target="https://www.schoollife.org.ua/deyaki-pytannya-organizatsiyi-dystantsijnogo-navchanny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1"/>
          <p:cNvSpPr txBox="1"/>
          <p:nvPr>
            <p:ph type="title"/>
          </p:nvPr>
        </p:nvSpPr>
        <p:spPr>
          <a:xfrm>
            <a:off x="605308" y="218941"/>
            <a:ext cx="10135672" cy="63235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accent1"/>
              </a:buClr>
              <a:buSzPts val="6000"/>
              <a:buFont typeface="Trebuchet MS"/>
              <a:buNone/>
            </a:pPr>
            <a:br>
              <a:rPr lang="ru-RU" sz="6000"/>
            </a:br>
            <a:r>
              <a:rPr lang="ru-RU" sz="6000">
                <a:solidFill>
                  <a:schemeClr val="accent5"/>
                </a:solidFill>
              </a:rPr>
              <a:t>Розвиток правової компетентності педагогічних працівників закладів освіти</a:t>
            </a:r>
            <a:endParaRPr sz="6000">
              <a:solidFill>
                <a:schemeClr val="accent5"/>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g200f2ef8bc6_0_1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g200f2ef8bc6_0_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g200f2ef8bc6_0_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g200f2ef8bc6_0_1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15"/>
          <p:cNvPicPr preferRelativeResize="0"/>
          <p:nvPr>
            <p:ph idx="1" type="body"/>
          </p:nvPr>
        </p:nvPicPr>
        <p:blipFill rotWithShape="1">
          <a:blip r:embed="rId3">
            <a:alphaModFix/>
          </a:blip>
          <a:srcRect b="0" l="0" r="0" t="0"/>
          <a:stretch/>
        </p:blipFill>
        <p:spPr>
          <a:xfrm>
            <a:off x="1080655" y="0"/>
            <a:ext cx="7668489" cy="735676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23c9c0c7619_0_6"/>
          <p:cNvSpPr txBox="1"/>
          <p:nvPr/>
        </p:nvSpPr>
        <p:spPr>
          <a:xfrm>
            <a:off x="359225" y="522500"/>
            <a:ext cx="9829800" cy="5985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4250"/>
              <a:buFont typeface="Arial"/>
              <a:buNone/>
            </a:pPr>
            <a:r>
              <a:rPr b="0" i="0" lang="ru-RU" sz="4250" u="none" cap="none" strike="noStrike">
                <a:solidFill>
                  <a:srgbClr val="990000"/>
                </a:solidFill>
                <a:highlight>
                  <a:srgbClr val="FFFFFF"/>
                </a:highlight>
                <a:latin typeface="Arial"/>
                <a:ea typeface="Arial"/>
                <a:cs typeface="Arial"/>
                <a:sym typeface="Arial"/>
              </a:rPr>
              <a:t>Для виходу на пенсію у 60 років необхідна така кількість стажу:</a:t>
            </a:r>
            <a:endParaRPr b="0" i="0" sz="4250" u="none" cap="none" strike="noStrike">
              <a:solidFill>
                <a:srgbClr val="990000"/>
              </a:solidFill>
              <a:highlight>
                <a:srgbClr val="FFFFFF"/>
              </a:highlight>
              <a:latin typeface="Arial"/>
              <a:ea typeface="Arial"/>
              <a:cs typeface="Arial"/>
              <a:sym typeface="Arial"/>
            </a:endParaRPr>
          </a:p>
          <a:p>
            <a:pPr indent="-431800" lvl="0" marL="457200" marR="0" rtl="0" algn="l">
              <a:lnSpc>
                <a:spcPct val="141818"/>
              </a:lnSpc>
              <a:spcBef>
                <a:spcPts val="0"/>
              </a:spcBef>
              <a:spcAft>
                <a:spcPts val="0"/>
              </a:spcAft>
              <a:buClr>
                <a:srgbClr val="990000"/>
              </a:buClr>
              <a:buSzPts val="3200"/>
              <a:buFont typeface="Arial"/>
              <a:buChar char="●"/>
            </a:pPr>
            <a:r>
              <a:rPr b="1" i="0" lang="ru-RU" sz="3450" u="none" cap="none" strike="noStrike">
                <a:solidFill>
                  <a:srgbClr val="990000"/>
                </a:solidFill>
                <a:highlight>
                  <a:srgbClr val="FFFFFF"/>
                </a:highlight>
                <a:latin typeface="Times New Roman"/>
                <a:ea typeface="Times New Roman"/>
                <a:cs typeface="Times New Roman"/>
                <a:sym typeface="Times New Roman"/>
              </a:rPr>
              <a:t>2023-го – від 30 років;</a:t>
            </a:r>
            <a:endParaRPr b="1" i="0" sz="3450" u="none" cap="none" strike="noStrike">
              <a:solidFill>
                <a:srgbClr val="990000"/>
              </a:solidFill>
              <a:highlight>
                <a:srgbClr val="FFFFFF"/>
              </a:highlight>
              <a:latin typeface="Times New Roman"/>
              <a:ea typeface="Times New Roman"/>
              <a:cs typeface="Times New Roman"/>
              <a:sym typeface="Times New Roman"/>
            </a:endParaRPr>
          </a:p>
          <a:p>
            <a:pPr indent="-431800" lvl="0" marL="457200" marR="0" rtl="0" algn="l">
              <a:lnSpc>
                <a:spcPct val="141818"/>
              </a:lnSpc>
              <a:spcBef>
                <a:spcPts val="0"/>
              </a:spcBef>
              <a:spcAft>
                <a:spcPts val="0"/>
              </a:spcAft>
              <a:buClr>
                <a:srgbClr val="990000"/>
              </a:buClr>
              <a:buSzPts val="3200"/>
              <a:buFont typeface="Arial"/>
              <a:buChar char="●"/>
            </a:pPr>
            <a:r>
              <a:rPr b="1" i="0" lang="ru-RU" sz="3450" u="none" cap="none" strike="noStrike">
                <a:solidFill>
                  <a:srgbClr val="990000"/>
                </a:solidFill>
                <a:highlight>
                  <a:srgbClr val="FFFFFF"/>
                </a:highlight>
                <a:latin typeface="Times New Roman"/>
                <a:ea typeface="Times New Roman"/>
                <a:cs typeface="Times New Roman"/>
                <a:sym typeface="Times New Roman"/>
              </a:rPr>
              <a:t>2024-го – від 31 року;</a:t>
            </a:r>
            <a:endParaRPr b="1" i="0" sz="3450" u="none" cap="none" strike="noStrike">
              <a:solidFill>
                <a:srgbClr val="990000"/>
              </a:solidFill>
              <a:highlight>
                <a:srgbClr val="FFFFFF"/>
              </a:highlight>
              <a:latin typeface="Times New Roman"/>
              <a:ea typeface="Times New Roman"/>
              <a:cs typeface="Times New Roman"/>
              <a:sym typeface="Times New Roman"/>
            </a:endParaRPr>
          </a:p>
          <a:p>
            <a:pPr indent="-431800" lvl="0" marL="457200" marR="0" rtl="0" algn="l">
              <a:lnSpc>
                <a:spcPct val="141818"/>
              </a:lnSpc>
              <a:spcBef>
                <a:spcPts val="0"/>
              </a:spcBef>
              <a:spcAft>
                <a:spcPts val="0"/>
              </a:spcAft>
              <a:buClr>
                <a:srgbClr val="990000"/>
              </a:buClr>
              <a:buSzPts val="3200"/>
              <a:buFont typeface="Arial"/>
              <a:buChar char="●"/>
            </a:pPr>
            <a:r>
              <a:rPr b="1" i="0" lang="ru-RU" sz="3450" u="none" cap="none" strike="noStrike">
                <a:solidFill>
                  <a:srgbClr val="990000"/>
                </a:solidFill>
                <a:highlight>
                  <a:srgbClr val="FFFFFF"/>
                </a:highlight>
                <a:latin typeface="Times New Roman"/>
                <a:ea typeface="Times New Roman"/>
                <a:cs typeface="Times New Roman"/>
                <a:sym typeface="Times New Roman"/>
              </a:rPr>
              <a:t>2025-го – від 32 років;</a:t>
            </a:r>
            <a:endParaRPr b="1" i="0" sz="3450" u="none" cap="none" strike="noStrike">
              <a:solidFill>
                <a:srgbClr val="990000"/>
              </a:solidFill>
              <a:highlight>
                <a:srgbClr val="FFFFFF"/>
              </a:highlight>
              <a:latin typeface="Times New Roman"/>
              <a:ea typeface="Times New Roman"/>
              <a:cs typeface="Times New Roman"/>
              <a:sym typeface="Times New Roman"/>
            </a:endParaRPr>
          </a:p>
          <a:p>
            <a:pPr indent="-431800" lvl="0" marL="457200" marR="0" rtl="0" algn="l">
              <a:lnSpc>
                <a:spcPct val="141818"/>
              </a:lnSpc>
              <a:spcBef>
                <a:spcPts val="0"/>
              </a:spcBef>
              <a:spcAft>
                <a:spcPts val="0"/>
              </a:spcAft>
              <a:buClr>
                <a:srgbClr val="990000"/>
              </a:buClr>
              <a:buSzPts val="3200"/>
              <a:buFont typeface="Arial"/>
              <a:buChar char="●"/>
            </a:pPr>
            <a:r>
              <a:rPr b="1" i="0" lang="ru-RU" sz="3450" u="none" cap="none" strike="noStrike">
                <a:solidFill>
                  <a:srgbClr val="990000"/>
                </a:solidFill>
                <a:highlight>
                  <a:srgbClr val="FFFFFF"/>
                </a:highlight>
                <a:latin typeface="Times New Roman"/>
                <a:ea typeface="Times New Roman"/>
                <a:cs typeface="Times New Roman"/>
                <a:sym typeface="Times New Roman"/>
              </a:rPr>
              <a:t>2026-го – від 33 років;</a:t>
            </a:r>
            <a:endParaRPr b="1" i="0" sz="3450" u="none" cap="none" strike="noStrike">
              <a:solidFill>
                <a:srgbClr val="990000"/>
              </a:solidFill>
              <a:highlight>
                <a:srgbClr val="FFFFFF"/>
              </a:highlight>
              <a:latin typeface="Times New Roman"/>
              <a:ea typeface="Times New Roman"/>
              <a:cs typeface="Times New Roman"/>
              <a:sym typeface="Times New Roman"/>
            </a:endParaRPr>
          </a:p>
          <a:p>
            <a:pPr indent="-431800" lvl="0" marL="457200" marR="0" rtl="0" algn="l">
              <a:lnSpc>
                <a:spcPct val="141818"/>
              </a:lnSpc>
              <a:spcBef>
                <a:spcPts val="0"/>
              </a:spcBef>
              <a:spcAft>
                <a:spcPts val="0"/>
              </a:spcAft>
              <a:buClr>
                <a:srgbClr val="990000"/>
              </a:buClr>
              <a:buSzPts val="3200"/>
              <a:buFont typeface="Arial"/>
              <a:buChar char="●"/>
            </a:pPr>
            <a:r>
              <a:rPr b="1" i="0" lang="ru-RU" sz="3450" u="none" cap="none" strike="noStrike">
                <a:solidFill>
                  <a:srgbClr val="990000"/>
                </a:solidFill>
                <a:highlight>
                  <a:srgbClr val="FFFFFF"/>
                </a:highlight>
                <a:latin typeface="Times New Roman"/>
                <a:ea typeface="Times New Roman"/>
                <a:cs typeface="Times New Roman"/>
                <a:sym typeface="Times New Roman"/>
              </a:rPr>
              <a:t>2027-го – від 34 років;</a:t>
            </a:r>
            <a:endParaRPr b="1" i="0" sz="3450" u="none" cap="none" strike="noStrike">
              <a:solidFill>
                <a:srgbClr val="990000"/>
              </a:solidFill>
              <a:highlight>
                <a:srgbClr val="FFFFFF"/>
              </a:highlight>
              <a:latin typeface="Times New Roman"/>
              <a:ea typeface="Times New Roman"/>
              <a:cs typeface="Times New Roman"/>
              <a:sym typeface="Times New Roman"/>
            </a:endParaRPr>
          </a:p>
          <a:p>
            <a:pPr indent="-431800" lvl="0" marL="457200" marR="0" rtl="0" algn="l">
              <a:lnSpc>
                <a:spcPct val="141818"/>
              </a:lnSpc>
              <a:spcBef>
                <a:spcPts val="0"/>
              </a:spcBef>
              <a:spcAft>
                <a:spcPts val="0"/>
              </a:spcAft>
              <a:buClr>
                <a:srgbClr val="990000"/>
              </a:buClr>
              <a:buSzPts val="3200"/>
              <a:buFont typeface="Arial"/>
              <a:buChar char="●"/>
            </a:pPr>
            <a:r>
              <a:rPr b="1" i="0" lang="ru-RU" sz="3450" u="none" cap="none" strike="noStrike">
                <a:solidFill>
                  <a:srgbClr val="990000"/>
                </a:solidFill>
                <a:highlight>
                  <a:srgbClr val="FFFFFF"/>
                </a:highlight>
                <a:latin typeface="Times New Roman"/>
                <a:ea typeface="Times New Roman"/>
                <a:cs typeface="Times New Roman"/>
                <a:sym typeface="Times New Roman"/>
              </a:rPr>
              <a:t>2028-го – від 35 років.</a:t>
            </a:r>
            <a:endParaRPr b="1" i="0" sz="3450" u="none" cap="none" strike="noStrike">
              <a:solidFill>
                <a:srgbClr val="990000"/>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23de96d7221_0_3"/>
          <p:cNvSpPr txBox="1"/>
          <p:nvPr>
            <p:ph idx="1" type="body"/>
          </p:nvPr>
        </p:nvSpPr>
        <p:spPr>
          <a:xfrm>
            <a:off x="440875" y="511425"/>
            <a:ext cx="9862500" cy="6069000"/>
          </a:xfrm>
          <a:prstGeom prst="rect">
            <a:avLst/>
          </a:prstGeom>
          <a:noFill/>
          <a:ln>
            <a:noFill/>
          </a:ln>
        </p:spPr>
        <p:txBody>
          <a:bodyPr anchorCtr="0" anchor="t" bIns="45700" lIns="91425" spcFirstLastPara="1" rIns="91425" wrap="square" tIns="45700">
            <a:noAutofit/>
          </a:bodyPr>
          <a:lstStyle/>
          <a:p>
            <a:pPr indent="457200" lvl="0" marL="0" rtl="0" algn="l">
              <a:lnSpc>
                <a:spcPct val="115000"/>
              </a:lnSpc>
              <a:spcBef>
                <a:spcPts val="1200"/>
              </a:spcBef>
              <a:spcAft>
                <a:spcPts val="0"/>
              </a:spcAft>
              <a:buClr>
                <a:schemeClr val="dk1"/>
              </a:buClr>
              <a:buSzPts val="1100"/>
              <a:buFont typeface="Arial"/>
              <a:buNone/>
            </a:pPr>
            <a:r>
              <a:rPr lang="ru-RU" sz="3550">
                <a:solidFill>
                  <a:srgbClr val="990000"/>
                </a:solidFill>
                <a:highlight>
                  <a:srgbClr val="FFFFFF"/>
                </a:highlight>
                <a:latin typeface="Arial"/>
                <a:ea typeface="Arial"/>
                <a:cs typeface="Arial"/>
                <a:sym typeface="Arial"/>
              </a:rPr>
              <a:t>Якщо не вдалося накопичити таку кількість страхового стажу, то є шанс вийти на пенсію у 63 роки. Для цього потрібно мати також необхідну кількість стажу:</a:t>
            </a:r>
            <a:endParaRPr sz="3550">
              <a:solidFill>
                <a:srgbClr val="990000"/>
              </a:solidFill>
              <a:highlight>
                <a:srgbClr val="FFFFFF"/>
              </a:highlight>
              <a:latin typeface="Arial"/>
              <a:ea typeface="Arial"/>
              <a:cs typeface="Arial"/>
              <a:sym typeface="Arial"/>
            </a:endParaRPr>
          </a:p>
          <a:p>
            <a:pPr indent="-387350" lvl="0" marL="457200" rtl="0" algn="l">
              <a:lnSpc>
                <a:spcPct val="141818"/>
              </a:lnSpc>
              <a:spcBef>
                <a:spcPts val="0"/>
              </a:spcBef>
              <a:spcAft>
                <a:spcPts val="0"/>
              </a:spcAft>
              <a:buClr>
                <a:srgbClr val="990000"/>
              </a:buClr>
              <a:buSzPts val="2500"/>
              <a:buFont typeface="Arial"/>
              <a:buChar char="●"/>
            </a:pPr>
            <a:r>
              <a:rPr b="1" lang="ru-RU" sz="2750">
                <a:solidFill>
                  <a:srgbClr val="990000"/>
                </a:solidFill>
                <a:highlight>
                  <a:srgbClr val="FFFFFF"/>
                </a:highlight>
                <a:latin typeface="Times New Roman"/>
                <a:ea typeface="Times New Roman"/>
                <a:cs typeface="Times New Roman"/>
                <a:sym typeface="Times New Roman"/>
              </a:rPr>
              <a:t>2023-го – від 20 до 30 років;</a:t>
            </a:r>
            <a:endParaRPr b="1" sz="2750">
              <a:solidFill>
                <a:srgbClr val="990000"/>
              </a:solidFill>
              <a:highlight>
                <a:srgbClr val="FFFFFF"/>
              </a:highlight>
              <a:latin typeface="Times New Roman"/>
              <a:ea typeface="Times New Roman"/>
              <a:cs typeface="Times New Roman"/>
              <a:sym typeface="Times New Roman"/>
            </a:endParaRPr>
          </a:p>
          <a:p>
            <a:pPr indent="-387350" lvl="0" marL="457200" rtl="0" algn="l">
              <a:lnSpc>
                <a:spcPct val="141818"/>
              </a:lnSpc>
              <a:spcBef>
                <a:spcPts val="0"/>
              </a:spcBef>
              <a:spcAft>
                <a:spcPts val="0"/>
              </a:spcAft>
              <a:buClr>
                <a:srgbClr val="990000"/>
              </a:buClr>
              <a:buSzPts val="2500"/>
              <a:buFont typeface="Arial"/>
              <a:buChar char="●"/>
            </a:pPr>
            <a:r>
              <a:rPr b="1" lang="ru-RU" sz="2750">
                <a:solidFill>
                  <a:srgbClr val="990000"/>
                </a:solidFill>
                <a:highlight>
                  <a:srgbClr val="FFFFFF"/>
                </a:highlight>
                <a:latin typeface="Times New Roman"/>
                <a:ea typeface="Times New Roman"/>
                <a:cs typeface="Times New Roman"/>
                <a:sym typeface="Times New Roman"/>
              </a:rPr>
              <a:t>2024-го – від 21 до 31 року;</a:t>
            </a:r>
            <a:endParaRPr b="1" sz="2750">
              <a:solidFill>
                <a:srgbClr val="990000"/>
              </a:solidFill>
              <a:highlight>
                <a:srgbClr val="FFFFFF"/>
              </a:highlight>
              <a:latin typeface="Times New Roman"/>
              <a:ea typeface="Times New Roman"/>
              <a:cs typeface="Times New Roman"/>
              <a:sym typeface="Times New Roman"/>
            </a:endParaRPr>
          </a:p>
          <a:p>
            <a:pPr indent="-387350" lvl="0" marL="457200" rtl="0" algn="l">
              <a:lnSpc>
                <a:spcPct val="141818"/>
              </a:lnSpc>
              <a:spcBef>
                <a:spcPts val="0"/>
              </a:spcBef>
              <a:spcAft>
                <a:spcPts val="0"/>
              </a:spcAft>
              <a:buClr>
                <a:srgbClr val="990000"/>
              </a:buClr>
              <a:buSzPts val="2500"/>
              <a:buFont typeface="Arial"/>
              <a:buChar char="●"/>
            </a:pPr>
            <a:r>
              <a:rPr b="1" lang="ru-RU" sz="2750">
                <a:solidFill>
                  <a:srgbClr val="990000"/>
                </a:solidFill>
                <a:highlight>
                  <a:srgbClr val="FFFFFF"/>
                </a:highlight>
                <a:latin typeface="Times New Roman"/>
                <a:ea typeface="Times New Roman"/>
                <a:cs typeface="Times New Roman"/>
                <a:sym typeface="Times New Roman"/>
              </a:rPr>
              <a:t>2025-го – від 22 до 32 років;</a:t>
            </a:r>
            <a:endParaRPr b="1" sz="2750">
              <a:solidFill>
                <a:srgbClr val="990000"/>
              </a:solidFill>
              <a:highlight>
                <a:srgbClr val="FFFFFF"/>
              </a:highlight>
              <a:latin typeface="Times New Roman"/>
              <a:ea typeface="Times New Roman"/>
              <a:cs typeface="Times New Roman"/>
              <a:sym typeface="Times New Roman"/>
            </a:endParaRPr>
          </a:p>
          <a:p>
            <a:pPr indent="-387350" lvl="0" marL="457200" rtl="0" algn="l">
              <a:lnSpc>
                <a:spcPct val="141818"/>
              </a:lnSpc>
              <a:spcBef>
                <a:spcPts val="0"/>
              </a:spcBef>
              <a:spcAft>
                <a:spcPts val="0"/>
              </a:spcAft>
              <a:buClr>
                <a:srgbClr val="990000"/>
              </a:buClr>
              <a:buSzPts val="2500"/>
              <a:buFont typeface="Arial"/>
              <a:buChar char="●"/>
            </a:pPr>
            <a:r>
              <a:rPr b="1" lang="ru-RU" sz="2750">
                <a:solidFill>
                  <a:srgbClr val="990000"/>
                </a:solidFill>
                <a:highlight>
                  <a:srgbClr val="FFFFFF"/>
                </a:highlight>
                <a:latin typeface="Times New Roman"/>
                <a:ea typeface="Times New Roman"/>
                <a:cs typeface="Times New Roman"/>
                <a:sym typeface="Times New Roman"/>
              </a:rPr>
              <a:t>2026-го – від 23 до 33 років;</a:t>
            </a:r>
            <a:endParaRPr b="1" sz="2750">
              <a:solidFill>
                <a:srgbClr val="990000"/>
              </a:solidFill>
              <a:highlight>
                <a:srgbClr val="FFFFFF"/>
              </a:highlight>
              <a:latin typeface="Times New Roman"/>
              <a:ea typeface="Times New Roman"/>
              <a:cs typeface="Times New Roman"/>
              <a:sym typeface="Times New Roman"/>
            </a:endParaRPr>
          </a:p>
          <a:p>
            <a:pPr indent="-387350" lvl="0" marL="457200" rtl="0" algn="l">
              <a:lnSpc>
                <a:spcPct val="141818"/>
              </a:lnSpc>
              <a:spcBef>
                <a:spcPts val="0"/>
              </a:spcBef>
              <a:spcAft>
                <a:spcPts val="0"/>
              </a:spcAft>
              <a:buClr>
                <a:srgbClr val="990000"/>
              </a:buClr>
              <a:buSzPts val="2500"/>
              <a:buFont typeface="Arial"/>
              <a:buChar char="●"/>
            </a:pPr>
            <a:r>
              <a:rPr b="1" lang="ru-RU" sz="2750">
                <a:solidFill>
                  <a:srgbClr val="990000"/>
                </a:solidFill>
                <a:highlight>
                  <a:srgbClr val="FFFFFF"/>
                </a:highlight>
                <a:latin typeface="Times New Roman"/>
                <a:ea typeface="Times New Roman"/>
                <a:cs typeface="Times New Roman"/>
                <a:sym typeface="Times New Roman"/>
              </a:rPr>
              <a:t>2027-го – від 24 до 34 років;</a:t>
            </a:r>
            <a:endParaRPr b="1" sz="2750">
              <a:solidFill>
                <a:srgbClr val="990000"/>
              </a:solidFill>
              <a:highlight>
                <a:srgbClr val="FFFFFF"/>
              </a:highlight>
              <a:latin typeface="Times New Roman"/>
              <a:ea typeface="Times New Roman"/>
              <a:cs typeface="Times New Roman"/>
              <a:sym typeface="Times New Roman"/>
            </a:endParaRPr>
          </a:p>
          <a:p>
            <a:pPr indent="-387350" lvl="0" marL="457200" rtl="0" algn="l">
              <a:lnSpc>
                <a:spcPct val="141818"/>
              </a:lnSpc>
              <a:spcBef>
                <a:spcPts val="0"/>
              </a:spcBef>
              <a:spcAft>
                <a:spcPts val="0"/>
              </a:spcAft>
              <a:buClr>
                <a:srgbClr val="990000"/>
              </a:buClr>
              <a:buSzPts val="2500"/>
              <a:buFont typeface="Arial"/>
              <a:buChar char="●"/>
            </a:pPr>
            <a:r>
              <a:rPr b="1" lang="ru-RU" sz="2750">
                <a:solidFill>
                  <a:srgbClr val="990000"/>
                </a:solidFill>
                <a:highlight>
                  <a:srgbClr val="FFFFFF"/>
                </a:highlight>
                <a:latin typeface="Times New Roman"/>
                <a:ea typeface="Times New Roman"/>
                <a:cs typeface="Times New Roman"/>
                <a:sym typeface="Times New Roman"/>
              </a:rPr>
              <a:t>2028-го – від 25 до 35 років.</a:t>
            </a:r>
            <a:endParaRPr b="1" sz="2750">
              <a:solidFill>
                <a:srgbClr val="990000"/>
              </a:solidFill>
              <a:highlight>
                <a:srgbClr val="FFFFFF"/>
              </a:highlight>
              <a:latin typeface="Times New Roman"/>
              <a:ea typeface="Times New Roman"/>
              <a:cs typeface="Times New Roman"/>
              <a:sym typeface="Times New Roman"/>
            </a:endParaRPr>
          </a:p>
          <a:p>
            <a:pPr indent="0" lvl="0" marL="0" rtl="0" algn="l">
              <a:lnSpc>
                <a:spcPct val="100000"/>
              </a:lnSpc>
              <a:spcBef>
                <a:spcPts val="1200"/>
              </a:spcBef>
              <a:spcAft>
                <a:spcPts val="0"/>
              </a:spcAft>
              <a:buSzPts val="1440"/>
              <a:buNone/>
            </a:pPr>
            <a:r>
              <a:t/>
            </a:r>
            <a:endParaRPr sz="3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23de96d7221_0_9"/>
          <p:cNvSpPr txBox="1"/>
          <p:nvPr>
            <p:ph idx="1" type="body"/>
          </p:nvPr>
        </p:nvSpPr>
        <p:spPr>
          <a:xfrm>
            <a:off x="391875" y="228600"/>
            <a:ext cx="10483200" cy="6368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ru-RU" sz="3350">
                <a:solidFill>
                  <a:srgbClr val="990000"/>
                </a:solidFill>
                <a:highlight>
                  <a:srgbClr val="FFFFFF"/>
                </a:highlight>
                <a:latin typeface="Arial"/>
                <a:ea typeface="Arial"/>
                <a:cs typeface="Arial"/>
                <a:sym typeface="Arial"/>
              </a:rPr>
              <a:t>Якщо ж і такої кількості стажу не вдалося заробити, то вийти на пенсію можна буде у 65 років, а це означає, що після досягнення пенсійного віку вам доведеться працювати ще 5 років.</a:t>
            </a:r>
            <a:endParaRPr sz="3350">
              <a:solidFill>
                <a:srgbClr val="990000"/>
              </a:solidFill>
              <a:highlight>
                <a:srgbClr val="FFFFFF"/>
              </a:highlight>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ru-RU" sz="3350">
                <a:solidFill>
                  <a:srgbClr val="990000"/>
                </a:solidFill>
                <a:highlight>
                  <a:srgbClr val="FFFFFF"/>
                </a:highlight>
                <a:latin typeface="Arial"/>
                <a:ea typeface="Arial"/>
                <a:cs typeface="Arial"/>
                <a:sym typeface="Arial"/>
              </a:rPr>
              <a:t>Для виходу на пенсію у 65 років потрібно мати:</a:t>
            </a:r>
            <a:endParaRPr sz="3350">
              <a:solidFill>
                <a:srgbClr val="990000"/>
              </a:solidFill>
              <a:highlight>
                <a:srgbClr val="FFFFFF"/>
              </a:highlight>
              <a:latin typeface="Arial"/>
              <a:ea typeface="Arial"/>
              <a:cs typeface="Arial"/>
              <a:sym typeface="Arial"/>
            </a:endParaRPr>
          </a:p>
          <a:p>
            <a:pPr indent="-374650" lvl="0" marL="457200" rtl="0" algn="l">
              <a:lnSpc>
                <a:spcPct val="141818"/>
              </a:lnSpc>
              <a:spcBef>
                <a:spcPts val="0"/>
              </a:spcBef>
              <a:spcAft>
                <a:spcPts val="0"/>
              </a:spcAft>
              <a:buClr>
                <a:srgbClr val="990000"/>
              </a:buClr>
              <a:buSzPts val="2300"/>
              <a:buFont typeface="Arial"/>
              <a:buChar char="●"/>
            </a:pPr>
            <a:r>
              <a:rPr b="1" lang="ru-RU" sz="2550">
                <a:solidFill>
                  <a:srgbClr val="990000"/>
                </a:solidFill>
                <a:highlight>
                  <a:srgbClr val="FFFFFF"/>
                </a:highlight>
                <a:latin typeface="Times New Roman"/>
                <a:ea typeface="Times New Roman"/>
                <a:cs typeface="Times New Roman"/>
                <a:sym typeface="Times New Roman"/>
              </a:rPr>
              <a:t>у 2023 році – від 15 до 20 років стажу;</a:t>
            </a:r>
            <a:endParaRPr b="1" sz="2550">
              <a:solidFill>
                <a:srgbClr val="990000"/>
              </a:solidFill>
              <a:highlight>
                <a:srgbClr val="FFFFFF"/>
              </a:highlight>
              <a:latin typeface="Times New Roman"/>
              <a:ea typeface="Times New Roman"/>
              <a:cs typeface="Times New Roman"/>
              <a:sym typeface="Times New Roman"/>
            </a:endParaRPr>
          </a:p>
          <a:p>
            <a:pPr indent="-374650" lvl="0" marL="457200" rtl="0" algn="l">
              <a:lnSpc>
                <a:spcPct val="141818"/>
              </a:lnSpc>
              <a:spcBef>
                <a:spcPts val="0"/>
              </a:spcBef>
              <a:spcAft>
                <a:spcPts val="0"/>
              </a:spcAft>
              <a:buClr>
                <a:srgbClr val="990000"/>
              </a:buClr>
              <a:buSzPts val="2300"/>
              <a:buFont typeface="Arial"/>
              <a:buChar char="●"/>
            </a:pPr>
            <a:r>
              <a:rPr b="1" lang="ru-RU" sz="2550">
                <a:solidFill>
                  <a:srgbClr val="990000"/>
                </a:solidFill>
                <a:highlight>
                  <a:srgbClr val="FFFFFF"/>
                </a:highlight>
                <a:latin typeface="Times New Roman"/>
                <a:ea typeface="Times New Roman"/>
                <a:cs typeface="Times New Roman"/>
                <a:sym typeface="Times New Roman"/>
              </a:rPr>
              <a:t>у 2024 році – від 15 до 21 року стажу;</a:t>
            </a:r>
            <a:endParaRPr b="1" sz="2550">
              <a:solidFill>
                <a:srgbClr val="990000"/>
              </a:solidFill>
              <a:highlight>
                <a:srgbClr val="FFFFFF"/>
              </a:highlight>
              <a:latin typeface="Times New Roman"/>
              <a:ea typeface="Times New Roman"/>
              <a:cs typeface="Times New Roman"/>
              <a:sym typeface="Times New Roman"/>
            </a:endParaRPr>
          </a:p>
          <a:p>
            <a:pPr indent="-374650" lvl="0" marL="457200" rtl="0" algn="l">
              <a:lnSpc>
                <a:spcPct val="141818"/>
              </a:lnSpc>
              <a:spcBef>
                <a:spcPts val="0"/>
              </a:spcBef>
              <a:spcAft>
                <a:spcPts val="0"/>
              </a:spcAft>
              <a:buClr>
                <a:srgbClr val="990000"/>
              </a:buClr>
              <a:buSzPts val="2300"/>
              <a:buFont typeface="Arial"/>
              <a:buChar char="●"/>
            </a:pPr>
            <a:r>
              <a:rPr b="1" lang="ru-RU" sz="2550">
                <a:solidFill>
                  <a:srgbClr val="990000"/>
                </a:solidFill>
                <a:highlight>
                  <a:srgbClr val="FFFFFF"/>
                </a:highlight>
                <a:latin typeface="Times New Roman"/>
                <a:ea typeface="Times New Roman"/>
                <a:cs typeface="Times New Roman"/>
                <a:sym typeface="Times New Roman"/>
              </a:rPr>
              <a:t>у 2025 році – від 15 до 22 років стажу;</a:t>
            </a:r>
            <a:endParaRPr b="1" sz="2550">
              <a:solidFill>
                <a:srgbClr val="990000"/>
              </a:solidFill>
              <a:highlight>
                <a:srgbClr val="FFFFFF"/>
              </a:highlight>
              <a:latin typeface="Times New Roman"/>
              <a:ea typeface="Times New Roman"/>
              <a:cs typeface="Times New Roman"/>
              <a:sym typeface="Times New Roman"/>
            </a:endParaRPr>
          </a:p>
          <a:p>
            <a:pPr indent="-374650" lvl="0" marL="457200" rtl="0" algn="l">
              <a:lnSpc>
                <a:spcPct val="141818"/>
              </a:lnSpc>
              <a:spcBef>
                <a:spcPts val="0"/>
              </a:spcBef>
              <a:spcAft>
                <a:spcPts val="0"/>
              </a:spcAft>
              <a:buClr>
                <a:srgbClr val="990000"/>
              </a:buClr>
              <a:buSzPts val="2300"/>
              <a:buFont typeface="Arial"/>
              <a:buChar char="●"/>
            </a:pPr>
            <a:r>
              <a:rPr b="1" lang="ru-RU" sz="2550">
                <a:solidFill>
                  <a:srgbClr val="990000"/>
                </a:solidFill>
                <a:highlight>
                  <a:srgbClr val="FFFFFF"/>
                </a:highlight>
                <a:latin typeface="Times New Roman"/>
                <a:ea typeface="Times New Roman"/>
                <a:cs typeface="Times New Roman"/>
                <a:sym typeface="Times New Roman"/>
              </a:rPr>
              <a:t>у 2026 році – від 15 до 23 років стажу;</a:t>
            </a:r>
            <a:endParaRPr b="1" sz="2550">
              <a:solidFill>
                <a:srgbClr val="990000"/>
              </a:solidFill>
              <a:highlight>
                <a:srgbClr val="FFFFFF"/>
              </a:highlight>
              <a:latin typeface="Times New Roman"/>
              <a:ea typeface="Times New Roman"/>
              <a:cs typeface="Times New Roman"/>
              <a:sym typeface="Times New Roman"/>
            </a:endParaRPr>
          </a:p>
          <a:p>
            <a:pPr indent="-374650" lvl="0" marL="457200" rtl="0" algn="l">
              <a:lnSpc>
                <a:spcPct val="141818"/>
              </a:lnSpc>
              <a:spcBef>
                <a:spcPts val="0"/>
              </a:spcBef>
              <a:spcAft>
                <a:spcPts val="0"/>
              </a:spcAft>
              <a:buClr>
                <a:srgbClr val="990000"/>
              </a:buClr>
              <a:buSzPts val="2300"/>
              <a:buFont typeface="Arial"/>
              <a:buChar char="●"/>
            </a:pPr>
            <a:r>
              <a:rPr b="1" lang="ru-RU" sz="2550">
                <a:solidFill>
                  <a:srgbClr val="990000"/>
                </a:solidFill>
                <a:highlight>
                  <a:srgbClr val="FFFFFF"/>
                </a:highlight>
                <a:latin typeface="Times New Roman"/>
                <a:ea typeface="Times New Roman"/>
                <a:cs typeface="Times New Roman"/>
                <a:sym typeface="Times New Roman"/>
              </a:rPr>
              <a:t>у 2027 році – від 15 до 24 років стажу;</a:t>
            </a:r>
            <a:endParaRPr b="1" sz="2550">
              <a:solidFill>
                <a:srgbClr val="990000"/>
              </a:solidFill>
              <a:highlight>
                <a:srgbClr val="FFFFFF"/>
              </a:highlight>
              <a:latin typeface="Times New Roman"/>
              <a:ea typeface="Times New Roman"/>
              <a:cs typeface="Times New Roman"/>
              <a:sym typeface="Times New Roman"/>
            </a:endParaRPr>
          </a:p>
          <a:p>
            <a:pPr indent="-374650" lvl="0" marL="457200" rtl="0" algn="l">
              <a:lnSpc>
                <a:spcPct val="141818"/>
              </a:lnSpc>
              <a:spcBef>
                <a:spcPts val="0"/>
              </a:spcBef>
              <a:spcAft>
                <a:spcPts val="0"/>
              </a:spcAft>
              <a:buClr>
                <a:srgbClr val="990000"/>
              </a:buClr>
              <a:buSzPts val="2300"/>
              <a:buFont typeface="Arial"/>
              <a:buChar char="●"/>
            </a:pPr>
            <a:r>
              <a:rPr b="1" lang="ru-RU" sz="2550">
                <a:solidFill>
                  <a:srgbClr val="990000"/>
                </a:solidFill>
                <a:highlight>
                  <a:srgbClr val="FFFFFF"/>
                </a:highlight>
                <a:latin typeface="Times New Roman"/>
                <a:ea typeface="Times New Roman"/>
                <a:cs typeface="Times New Roman"/>
                <a:sym typeface="Times New Roman"/>
              </a:rPr>
              <a:t>у 2028 року – від 15 до 25 років стажу.</a:t>
            </a:r>
            <a:endParaRPr b="1" sz="2550">
              <a:solidFill>
                <a:srgbClr val="990000"/>
              </a:solidFill>
              <a:highlight>
                <a:srgbClr val="FFFFFF"/>
              </a:highlight>
              <a:latin typeface="Times New Roman"/>
              <a:ea typeface="Times New Roman"/>
              <a:cs typeface="Times New Roman"/>
              <a:sym typeface="Times New Roman"/>
            </a:endParaRPr>
          </a:p>
          <a:p>
            <a:pPr indent="0" lvl="0" marL="0" rtl="0" algn="l">
              <a:lnSpc>
                <a:spcPct val="100000"/>
              </a:lnSpc>
              <a:spcBef>
                <a:spcPts val="1200"/>
              </a:spcBef>
              <a:spcAft>
                <a:spcPts val="0"/>
              </a:spcAft>
              <a:buSzPts val="1440"/>
              <a:buNone/>
            </a:pPr>
            <a:r>
              <a:t/>
            </a:r>
            <a:endParaRPr sz="31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16"/>
          <p:cNvSpPr txBox="1"/>
          <p:nvPr>
            <p:ph type="title"/>
          </p:nvPr>
        </p:nvSpPr>
        <p:spPr>
          <a:xfrm>
            <a:off x="445514" y="120203"/>
            <a:ext cx="8596668" cy="13208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Clr>
                <a:srgbClr val="7030A0"/>
              </a:buClr>
              <a:buSzPct val="100000"/>
              <a:buFont typeface="Arial"/>
              <a:buNone/>
            </a:pPr>
            <a:r>
              <a:rPr lang="ru-RU">
                <a:solidFill>
                  <a:srgbClr val="7030A0"/>
                </a:solidFill>
                <a:latin typeface="Arial"/>
                <a:ea typeface="Arial"/>
                <a:cs typeface="Arial"/>
                <a:sym typeface="Arial"/>
              </a:rPr>
              <a:t>Етапи скорочення чисельності або </a:t>
            </a:r>
            <a:br>
              <a:rPr lang="ru-RU">
                <a:solidFill>
                  <a:srgbClr val="7030A0"/>
                </a:solidFill>
                <a:latin typeface="Arial"/>
                <a:ea typeface="Arial"/>
                <a:cs typeface="Arial"/>
                <a:sym typeface="Arial"/>
              </a:rPr>
            </a:br>
            <a:r>
              <a:rPr lang="ru-RU">
                <a:solidFill>
                  <a:srgbClr val="7030A0"/>
                </a:solidFill>
                <a:latin typeface="Arial"/>
                <a:ea typeface="Arial"/>
                <a:cs typeface="Arial"/>
                <a:sym typeface="Arial"/>
              </a:rPr>
              <a:t>штату працівників</a:t>
            </a:r>
            <a:br>
              <a:rPr lang="ru-RU">
                <a:solidFill>
                  <a:srgbClr val="000000"/>
                </a:solidFill>
                <a:latin typeface="Arial"/>
                <a:ea typeface="Arial"/>
                <a:cs typeface="Arial"/>
                <a:sym typeface="Arial"/>
              </a:rPr>
            </a:br>
            <a:endParaRPr/>
          </a:p>
        </p:txBody>
      </p:sp>
      <p:sp>
        <p:nvSpPr>
          <p:cNvPr id="459" name="Google Shape;459;p16"/>
          <p:cNvSpPr txBox="1"/>
          <p:nvPr>
            <p:ph idx="1" type="body"/>
          </p:nvPr>
        </p:nvSpPr>
        <p:spPr>
          <a:xfrm>
            <a:off x="445515" y="1236373"/>
            <a:ext cx="10128040" cy="54864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920"/>
              <a:buChar char="►"/>
            </a:pPr>
            <a:r>
              <a:rPr lang="ru-RU" sz="2400">
                <a:solidFill>
                  <a:srgbClr val="0070C0"/>
                </a:solidFill>
                <a:latin typeface="Arial"/>
                <a:ea typeface="Arial"/>
                <a:cs typeface="Arial"/>
                <a:sym typeface="Arial"/>
              </a:rPr>
              <a:t>Процедура скорочення чисельності або штату працівників передбачає:</a:t>
            </a:r>
            <a:endParaRPr/>
          </a:p>
          <a:p>
            <a:pPr indent="-342900" lvl="0" marL="342900" rtl="0" algn="l">
              <a:lnSpc>
                <a:spcPct val="100000"/>
              </a:lnSpc>
              <a:spcBef>
                <a:spcPts val="1000"/>
              </a:spcBef>
              <a:spcAft>
                <a:spcPts val="0"/>
              </a:spcAft>
              <a:buSzPts val="1920"/>
              <a:buFont typeface="Trebuchet MS"/>
              <a:buAutoNum type="arabicPeriod"/>
            </a:pPr>
            <a:r>
              <a:rPr lang="ru-RU" sz="2400">
                <a:solidFill>
                  <a:srgbClr val="0070C0"/>
                </a:solidFill>
                <a:latin typeface="Arial"/>
                <a:ea typeface="Arial"/>
                <a:cs typeface="Arial"/>
                <a:sym typeface="Arial"/>
              </a:rPr>
              <a:t>повідомлення первинних профспілкових організацій про заплановане скорочення чисельності або штату працівників;</a:t>
            </a:r>
            <a:endParaRPr/>
          </a:p>
          <a:p>
            <a:pPr indent="-342900" lvl="0" marL="342900" rtl="0" algn="l">
              <a:lnSpc>
                <a:spcPct val="100000"/>
              </a:lnSpc>
              <a:spcBef>
                <a:spcPts val="1000"/>
              </a:spcBef>
              <a:spcAft>
                <a:spcPts val="0"/>
              </a:spcAft>
              <a:buSzPts val="1920"/>
              <a:buFont typeface="Trebuchet MS"/>
              <a:buAutoNum type="arabicPeriod"/>
            </a:pPr>
            <a:r>
              <a:rPr lang="ru-RU" sz="2400">
                <a:solidFill>
                  <a:srgbClr val="0070C0"/>
                </a:solidFill>
                <a:latin typeface="Arial"/>
                <a:ea typeface="Arial"/>
                <a:cs typeface="Arial"/>
                <a:sym typeface="Arial"/>
              </a:rPr>
              <a:t>видання наказу про скорочення чисельності або штату працівників;</a:t>
            </a:r>
            <a:endParaRPr/>
          </a:p>
          <a:p>
            <a:pPr indent="-342900" lvl="0" marL="342900" rtl="0" algn="l">
              <a:lnSpc>
                <a:spcPct val="100000"/>
              </a:lnSpc>
              <a:spcBef>
                <a:spcPts val="1000"/>
              </a:spcBef>
              <a:spcAft>
                <a:spcPts val="0"/>
              </a:spcAft>
              <a:buSzPts val="1920"/>
              <a:buFont typeface="Trebuchet MS"/>
              <a:buAutoNum type="arabicPeriod"/>
            </a:pPr>
            <a:r>
              <a:rPr lang="ru-RU" sz="2400">
                <a:solidFill>
                  <a:srgbClr val="0070C0"/>
                </a:solidFill>
                <a:latin typeface="Arial"/>
                <a:ea typeface="Arial"/>
                <a:cs typeface="Arial"/>
                <a:sym typeface="Arial"/>
              </a:rPr>
              <a:t>попередження працівників про наступне вивільнення, пропонування переведення на іншу роботу;</a:t>
            </a:r>
            <a:endParaRPr/>
          </a:p>
          <a:p>
            <a:pPr indent="-342900" lvl="0" marL="342900" rtl="0" algn="l">
              <a:lnSpc>
                <a:spcPct val="100000"/>
              </a:lnSpc>
              <a:spcBef>
                <a:spcPts val="1000"/>
              </a:spcBef>
              <a:spcAft>
                <a:spcPts val="0"/>
              </a:spcAft>
              <a:buSzPts val="1920"/>
              <a:buFont typeface="Trebuchet MS"/>
              <a:buAutoNum type="arabicPeriod"/>
            </a:pPr>
            <a:r>
              <a:rPr lang="ru-RU" sz="2400">
                <a:solidFill>
                  <a:srgbClr val="0070C0"/>
                </a:solidFill>
                <a:latin typeface="Arial"/>
                <a:ea typeface="Arial"/>
                <a:cs typeface="Arial"/>
                <a:sym typeface="Arial"/>
              </a:rPr>
              <a:t>отримання згоди виборного органу (профспілкового представника) первинної профспілкової організації на звільнення працівників;</a:t>
            </a:r>
            <a:endParaRPr/>
          </a:p>
          <a:p>
            <a:pPr indent="-342900" lvl="0" marL="342900" rtl="0" algn="l">
              <a:lnSpc>
                <a:spcPct val="100000"/>
              </a:lnSpc>
              <a:spcBef>
                <a:spcPts val="1000"/>
              </a:spcBef>
              <a:spcAft>
                <a:spcPts val="0"/>
              </a:spcAft>
              <a:buSzPts val="1920"/>
              <a:buFont typeface="Trebuchet MS"/>
              <a:buAutoNum type="arabicPeriod"/>
            </a:pPr>
            <a:r>
              <a:rPr lang="ru-RU" sz="2400">
                <a:solidFill>
                  <a:srgbClr val="0070C0"/>
                </a:solidFill>
                <a:latin typeface="Arial"/>
                <a:ea typeface="Arial"/>
                <a:cs typeface="Arial"/>
                <a:sym typeface="Arial"/>
              </a:rPr>
              <a:t>інформування місцевого центру зайнятості про заплановане масове вивільнення працівників;</a:t>
            </a:r>
            <a:endParaRPr/>
          </a:p>
          <a:p>
            <a:pPr indent="-342900" lvl="0" marL="342900" rtl="0" algn="l">
              <a:lnSpc>
                <a:spcPct val="100000"/>
              </a:lnSpc>
              <a:spcBef>
                <a:spcPts val="1000"/>
              </a:spcBef>
              <a:spcAft>
                <a:spcPts val="0"/>
              </a:spcAft>
              <a:buSzPts val="1920"/>
              <a:buFont typeface="Trebuchet MS"/>
              <a:buAutoNum type="arabicPeriod"/>
            </a:pPr>
            <a:r>
              <a:rPr lang="ru-RU" sz="2400">
                <a:solidFill>
                  <a:srgbClr val="0070C0"/>
                </a:solidFill>
                <a:latin typeface="Arial"/>
                <a:ea typeface="Arial"/>
                <a:cs typeface="Arial"/>
                <a:sym typeface="Arial"/>
              </a:rPr>
              <a:t>звільнення працівників.</a:t>
            </a:r>
            <a:endParaRPr/>
          </a:p>
          <a:p>
            <a:pPr indent="-251459" lvl="0" marL="342900" rtl="0" algn="l">
              <a:lnSpc>
                <a:spcPct val="100000"/>
              </a:lnSpc>
              <a:spcBef>
                <a:spcPts val="1000"/>
              </a:spcBef>
              <a:spcAft>
                <a:spcPts val="0"/>
              </a:spcAft>
              <a:buSzPts val="144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1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sp>
        <p:nvSpPr>
          <p:cNvPr id="465" name="Google Shape;465;p17"/>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251459" lvl="0" marL="342900" rtl="0" algn="l">
              <a:lnSpc>
                <a:spcPct val="100000"/>
              </a:lnSpc>
              <a:spcBef>
                <a:spcPts val="0"/>
              </a:spcBef>
              <a:spcAft>
                <a:spcPts val="0"/>
              </a:spcAft>
              <a:buSzPts val="1440"/>
              <a:buNone/>
            </a:pPr>
            <a:r>
              <a:t/>
            </a:r>
            <a:endParaRPr/>
          </a:p>
        </p:txBody>
      </p:sp>
      <p:pic>
        <p:nvPicPr>
          <p:cNvPr id="466" name="Google Shape;466;p17"/>
          <p:cNvPicPr preferRelativeResize="0"/>
          <p:nvPr/>
        </p:nvPicPr>
        <p:blipFill rotWithShape="1">
          <a:blip r:embed="rId3">
            <a:alphaModFix/>
          </a:blip>
          <a:srcRect b="0" l="0" r="0" t="0"/>
          <a:stretch/>
        </p:blipFill>
        <p:spPr>
          <a:xfrm>
            <a:off x="1052187" y="250521"/>
            <a:ext cx="10321446" cy="637574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23980085d0e_0_0"/>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600"/>
              <a:buNone/>
            </a:pPr>
            <a:r>
              <a:t/>
            </a:r>
            <a:endParaRPr/>
          </a:p>
        </p:txBody>
      </p:sp>
      <p:sp>
        <p:nvSpPr>
          <p:cNvPr id="374" name="Google Shape;374;g23980085d0e_0_0"/>
          <p:cNvSpPr txBox="1"/>
          <p:nvPr>
            <p:ph idx="1" type="body"/>
          </p:nvPr>
        </p:nvSpPr>
        <p:spPr>
          <a:xfrm>
            <a:off x="677334" y="2160589"/>
            <a:ext cx="8596800" cy="388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SzPts val="1440"/>
              <a:buNone/>
            </a:pPr>
            <a:r>
              <a:t/>
            </a:r>
            <a:endParaRPr/>
          </a:p>
        </p:txBody>
      </p:sp>
      <p:pic>
        <p:nvPicPr>
          <p:cNvPr id="375" name="Google Shape;375;g23980085d0e_0_0"/>
          <p:cNvPicPr preferRelativeResize="0"/>
          <p:nvPr/>
        </p:nvPicPr>
        <p:blipFill rotWithShape="1">
          <a:blip r:embed="rId3">
            <a:alphaModFix/>
          </a:blip>
          <a:srcRect b="0" l="0" r="0" t="0"/>
          <a:stretch/>
        </p:blipFill>
        <p:spPr>
          <a:xfrm>
            <a:off x="0" y="22228"/>
            <a:ext cx="12191998" cy="68135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1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sp>
        <p:nvSpPr>
          <p:cNvPr id="472" name="Google Shape;472;p18"/>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251459" lvl="0" marL="342900" rtl="0" algn="l">
              <a:lnSpc>
                <a:spcPct val="100000"/>
              </a:lnSpc>
              <a:spcBef>
                <a:spcPts val="0"/>
              </a:spcBef>
              <a:spcAft>
                <a:spcPts val="0"/>
              </a:spcAft>
              <a:buSzPts val="1440"/>
              <a:buNone/>
            </a:pPr>
            <a:r>
              <a:t/>
            </a:r>
            <a:endParaRPr/>
          </a:p>
        </p:txBody>
      </p:sp>
      <p:pic>
        <p:nvPicPr>
          <p:cNvPr id="473" name="Google Shape;473;p18"/>
          <p:cNvPicPr preferRelativeResize="0"/>
          <p:nvPr/>
        </p:nvPicPr>
        <p:blipFill rotWithShape="1">
          <a:blip r:embed="rId3">
            <a:alphaModFix/>
          </a:blip>
          <a:srcRect b="0" l="0" r="0" t="0"/>
          <a:stretch/>
        </p:blipFill>
        <p:spPr>
          <a:xfrm>
            <a:off x="643944" y="0"/>
            <a:ext cx="10921284"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1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sp>
        <p:nvSpPr>
          <p:cNvPr id="479" name="Google Shape;479;p19"/>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251459" lvl="0" marL="342900" rtl="0" algn="l">
              <a:lnSpc>
                <a:spcPct val="100000"/>
              </a:lnSpc>
              <a:spcBef>
                <a:spcPts val="0"/>
              </a:spcBef>
              <a:spcAft>
                <a:spcPts val="0"/>
              </a:spcAft>
              <a:buSzPts val="1440"/>
              <a:buNone/>
            </a:pPr>
            <a:r>
              <a:t/>
            </a:r>
            <a:endParaRPr/>
          </a:p>
        </p:txBody>
      </p:sp>
      <p:pic>
        <p:nvPicPr>
          <p:cNvPr id="480" name="Google Shape;480;p19"/>
          <p:cNvPicPr preferRelativeResize="0"/>
          <p:nvPr/>
        </p:nvPicPr>
        <p:blipFill rotWithShape="1">
          <a:blip r:embed="rId3">
            <a:alphaModFix/>
          </a:blip>
          <a:srcRect b="0" l="0" r="0" t="0"/>
          <a:stretch/>
        </p:blipFill>
        <p:spPr>
          <a:xfrm>
            <a:off x="263048" y="300625"/>
            <a:ext cx="11674256" cy="63005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2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sp>
        <p:nvSpPr>
          <p:cNvPr id="486" name="Google Shape;486;p20"/>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251459" lvl="0" marL="342900" rtl="0" algn="l">
              <a:lnSpc>
                <a:spcPct val="100000"/>
              </a:lnSpc>
              <a:spcBef>
                <a:spcPts val="0"/>
              </a:spcBef>
              <a:spcAft>
                <a:spcPts val="0"/>
              </a:spcAft>
              <a:buSzPts val="1440"/>
              <a:buNone/>
            </a:pPr>
            <a:r>
              <a:t/>
            </a:r>
            <a:endParaRPr/>
          </a:p>
        </p:txBody>
      </p:sp>
      <p:pic>
        <p:nvPicPr>
          <p:cNvPr id="487" name="Google Shape;487;p20"/>
          <p:cNvPicPr preferRelativeResize="0"/>
          <p:nvPr/>
        </p:nvPicPr>
        <p:blipFill rotWithShape="1">
          <a:blip r:embed="rId3">
            <a:alphaModFix/>
          </a:blip>
          <a:srcRect b="0" l="0" r="0" t="0"/>
          <a:stretch/>
        </p:blipFill>
        <p:spPr>
          <a:xfrm>
            <a:off x="1" y="-145472"/>
            <a:ext cx="12192000" cy="764771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sp>
        <p:nvSpPr>
          <p:cNvPr id="493" name="Google Shape;493;p21"/>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251459" lvl="0" marL="342900" rtl="0" algn="l">
              <a:lnSpc>
                <a:spcPct val="100000"/>
              </a:lnSpc>
              <a:spcBef>
                <a:spcPts val="0"/>
              </a:spcBef>
              <a:spcAft>
                <a:spcPts val="0"/>
              </a:spcAft>
              <a:buSzPts val="1440"/>
              <a:buNone/>
            </a:pPr>
            <a:r>
              <a:t/>
            </a:r>
            <a:endParaRPr/>
          </a:p>
        </p:txBody>
      </p:sp>
      <p:pic>
        <p:nvPicPr>
          <p:cNvPr id="494" name="Google Shape;494;p21"/>
          <p:cNvPicPr preferRelativeResize="0"/>
          <p:nvPr/>
        </p:nvPicPr>
        <p:blipFill rotWithShape="1">
          <a:blip r:embed="rId3">
            <a:alphaModFix/>
          </a:blip>
          <a:srcRect b="0" l="0" r="0" t="0"/>
          <a:stretch/>
        </p:blipFill>
        <p:spPr>
          <a:xfrm>
            <a:off x="1141413" y="212944"/>
            <a:ext cx="10171135" cy="63882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22"/>
          <p:cNvPicPr preferRelativeResize="0"/>
          <p:nvPr/>
        </p:nvPicPr>
        <p:blipFill rotWithShape="1">
          <a:blip r:embed="rId3">
            <a:alphaModFix/>
          </a:blip>
          <a:srcRect b="0" l="0" r="0" t="0"/>
          <a:stretch/>
        </p:blipFill>
        <p:spPr>
          <a:xfrm>
            <a:off x="180304" y="90152"/>
            <a:ext cx="11127347" cy="66068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g1873cbcb2a7_0_6"/>
          <p:cNvPicPr preferRelativeResize="0"/>
          <p:nvPr/>
        </p:nvPicPr>
        <p:blipFill rotWithShape="1">
          <a:blip r:embed="rId3">
            <a:alphaModFix/>
          </a:blip>
          <a:srcRect b="0" l="0" r="0" t="0"/>
          <a:stretch/>
        </p:blipFill>
        <p:spPr>
          <a:xfrm>
            <a:off x="152400" y="152400"/>
            <a:ext cx="10501675" cy="64907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30"/>
          <p:cNvPicPr preferRelativeResize="0"/>
          <p:nvPr/>
        </p:nvPicPr>
        <p:blipFill rotWithShape="1">
          <a:blip r:embed="rId3">
            <a:alphaModFix/>
          </a:blip>
          <a:srcRect b="0" l="0" r="0" t="0"/>
          <a:stretch/>
        </p:blipFill>
        <p:spPr>
          <a:xfrm>
            <a:off x="193183" y="115910"/>
            <a:ext cx="11140225" cy="674209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23"/>
          <p:cNvPicPr preferRelativeResize="0"/>
          <p:nvPr/>
        </p:nvPicPr>
        <p:blipFill rotWithShape="1">
          <a:blip r:embed="rId3">
            <a:alphaModFix/>
          </a:blip>
          <a:srcRect b="0" l="0" r="0" t="0"/>
          <a:stretch/>
        </p:blipFill>
        <p:spPr>
          <a:xfrm>
            <a:off x="270456" y="0"/>
            <a:ext cx="11346288" cy="67227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24"/>
          <p:cNvPicPr preferRelativeResize="0"/>
          <p:nvPr/>
        </p:nvPicPr>
        <p:blipFill rotWithShape="1">
          <a:blip r:embed="rId3">
            <a:alphaModFix/>
          </a:blip>
          <a:srcRect b="0" l="0" r="0" t="0"/>
          <a:stretch/>
        </p:blipFill>
        <p:spPr>
          <a:xfrm>
            <a:off x="154546" y="141668"/>
            <a:ext cx="11487955" cy="671633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25"/>
          <p:cNvPicPr preferRelativeResize="0"/>
          <p:nvPr/>
        </p:nvPicPr>
        <p:blipFill rotWithShape="1">
          <a:blip r:embed="rId3">
            <a:alphaModFix/>
          </a:blip>
          <a:srcRect b="0" l="0" r="0" t="0"/>
          <a:stretch/>
        </p:blipFill>
        <p:spPr>
          <a:xfrm>
            <a:off x="309093" y="103030"/>
            <a:ext cx="11204620" cy="659398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280a8b3df8d_1_0"/>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600"/>
              <a:buNone/>
            </a:pPr>
            <a:r>
              <a:t/>
            </a:r>
            <a:endParaRPr/>
          </a:p>
        </p:txBody>
      </p:sp>
      <p:sp>
        <p:nvSpPr>
          <p:cNvPr id="381" name="Google Shape;381;g280a8b3df8d_1_0"/>
          <p:cNvSpPr txBox="1"/>
          <p:nvPr>
            <p:ph idx="1" type="body"/>
          </p:nvPr>
        </p:nvSpPr>
        <p:spPr>
          <a:xfrm>
            <a:off x="677334" y="2160589"/>
            <a:ext cx="8596800" cy="388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SzPts val="1440"/>
              <a:buNone/>
            </a:pPr>
            <a:r>
              <a:t/>
            </a:r>
            <a:endParaRPr/>
          </a:p>
        </p:txBody>
      </p:sp>
      <p:sp>
        <p:nvSpPr>
          <p:cNvPr id="382" name="Google Shape;382;g280a8b3df8d_1_0"/>
          <p:cNvSpPr txBox="1"/>
          <p:nvPr/>
        </p:nvSpPr>
        <p:spPr>
          <a:xfrm>
            <a:off x="760050" y="972150"/>
            <a:ext cx="11082300" cy="5829900"/>
          </a:xfrm>
          <a:prstGeom prst="rect">
            <a:avLst/>
          </a:prstGeom>
          <a:noFill/>
          <a:ln>
            <a:noFill/>
          </a:ln>
        </p:spPr>
        <p:txBody>
          <a:bodyPr anchorCtr="0" anchor="t" bIns="91425" lIns="91425" spcFirstLastPara="1" rIns="91425" wrap="square" tIns="91425">
            <a:spAutoFit/>
          </a:bodyPr>
          <a:lstStyle/>
          <a:p>
            <a:pPr indent="292100" lvl="0" marL="0" marR="0" rtl="0" algn="just">
              <a:lnSpc>
                <a:spcPct val="115000"/>
              </a:lnSpc>
              <a:spcBef>
                <a:spcPts val="0"/>
              </a:spcBef>
              <a:spcAft>
                <a:spcPts val="0"/>
              </a:spcAft>
              <a:buClr>
                <a:srgbClr val="000000"/>
              </a:buClr>
              <a:buSzPts val="1900"/>
              <a:buFont typeface="Arial"/>
              <a:buNone/>
            </a:pPr>
            <a:r>
              <a:rPr b="1" i="0" lang="ru-RU" sz="1900" u="none" cap="none" strike="noStrike">
                <a:solidFill>
                  <a:srgbClr val="333333"/>
                </a:solidFill>
                <a:highlight>
                  <a:srgbClr val="FFFFFF"/>
                </a:highlight>
                <a:latin typeface="Arial"/>
                <a:ea typeface="Arial"/>
                <a:cs typeface="Arial"/>
                <a:sym typeface="Arial"/>
              </a:rPr>
              <a:t>Стаття 51. </a:t>
            </a:r>
            <a:r>
              <a:rPr b="0" i="0" lang="ru-RU" sz="1900" u="none" cap="none" strike="noStrike">
                <a:solidFill>
                  <a:srgbClr val="333333"/>
                </a:solidFill>
                <a:highlight>
                  <a:srgbClr val="FFFFFF"/>
                </a:highlight>
                <a:latin typeface="Arial"/>
                <a:ea typeface="Arial"/>
                <a:cs typeface="Arial"/>
                <a:sym typeface="Arial"/>
              </a:rPr>
              <a:t>Підвищення кваліфікації педагогічних працівників</a:t>
            </a:r>
            <a:endParaRPr b="0" i="0" sz="1900" u="none" cap="none" strike="noStrike">
              <a:solidFill>
                <a:srgbClr val="333333"/>
              </a:solidFill>
              <a:highlight>
                <a:srgbClr val="FFFFFF"/>
              </a:highlight>
              <a:latin typeface="Arial"/>
              <a:ea typeface="Arial"/>
              <a:cs typeface="Arial"/>
              <a:sym typeface="Arial"/>
            </a:endParaRPr>
          </a:p>
          <a:p>
            <a:pPr indent="292100" lvl="0" marL="0" marR="0" rtl="0" algn="just">
              <a:lnSpc>
                <a:spcPct val="115000"/>
              </a:lnSpc>
              <a:spcBef>
                <a:spcPts val="800"/>
              </a:spcBef>
              <a:spcAft>
                <a:spcPts val="0"/>
              </a:spcAft>
              <a:buClr>
                <a:srgbClr val="000000"/>
              </a:buClr>
              <a:buSzPts val="1900"/>
              <a:buFont typeface="Arial"/>
              <a:buNone/>
            </a:pPr>
            <a:r>
              <a:rPr b="0" i="0" lang="ru-RU" sz="1900" u="none" cap="none" strike="noStrike">
                <a:solidFill>
                  <a:srgbClr val="333333"/>
                </a:solidFill>
                <a:highlight>
                  <a:srgbClr val="FFFFFF"/>
                </a:highlight>
                <a:latin typeface="Arial"/>
                <a:ea typeface="Arial"/>
                <a:cs typeface="Arial"/>
                <a:sym typeface="Arial"/>
              </a:rPr>
              <a:t>1. Кожен педагогічний працівник зобов’язаний щороку підвищувати свою кваліфікацію відповідно до </a:t>
            </a:r>
            <a:r>
              <a:rPr b="0" i="0" lang="ru-RU" sz="1900" u="sng" cap="none" strike="noStrike">
                <a:solidFill>
                  <a:srgbClr val="000099"/>
                </a:solidFill>
                <a:highlight>
                  <a:srgbClr val="FFFFFF"/>
                </a:highlight>
                <a:latin typeface="Arial"/>
                <a:ea typeface="Arial"/>
                <a:cs typeface="Arial"/>
                <a:sym typeface="Arial"/>
                <a:hlinkClick r:id="rId3">
                  <a:extLst>
                    <a:ext uri="{A12FA001-AC4F-418D-AE19-62706E023703}">
                      <ahyp:hlinkClr val="tx"/>
                    </a:ext>
                  </a:extLst>
                </a:hlinkClick>
              </a:rPr>
              <a:t>Закону України</a:t>
            </a:r>
            <a:r>
              <a:rPr b="0" i="0" lang="ru-RU" sz="1900" u="none" cap="none" strike="noStrike">
                <a:solidFill>
                  <a:srgbClr val="333333"/>
                </a:solidFill>
                <a:highlight>
                  <a:srgbClr val="FFFFFF"/>
                </a:highlight>
                <a:latin typeface="Arial"/>
                <a:ea typeface="Arial"/>
                <a:cs typeface="Arial"/>
                <a:sym typeface="Arial"/>
              </a:rPr>
              <a:t> "Про освіту" з урахуванням особливостей, визначених цим Законом.</a:t>
            </a:r>
            <a:endParaRPr b="0" i="0" sz="1900" u="none" cap="none" strike="noStrike">
              <a:solidFill>
                <a:srgbClr val="333333"/>
              </a:solidFill>
              <a:highlight>
                <a:srgbClr val="FFFFFF"/>
              </a:highlight>
              <a:latin typeface="Arial"/>
              <a:ea typeface="Arial"/>
              <a:cs typeface="Arial"/>
              <a:sym typeface="Arial"/>
            </a:endParaRPr>
          </a:p>
          <a:p>
            <a:pPr indent="292100" lvl="0" marL="0" marR="0" rtl="0" algn="just">
              <a:lnSpc>
                <a:spcPct val="115000"/>
              </a:lnSpc>
              <a:spcBef>
                <a:spcPts val="800"/>
              </a:spcBef>
              <a:spcAft>
                <a:spcPts val="0"/>
              </a:spcAft>
              <a:buClr>
                <a:srgbClr val="000000"/>
              </a:buClr>
              <a:buSzPts val="1900"/>
              <a:buFont typeface="Arial"/>
              <a:buNone/>
            </a:pPr>
            <a:r>
              <a:rPr b="0" i="0" lang="ru-RU" sz="1900" u="none" cap="none" strike="noStrike">
                <a:solidFill>
                  <a:srgbClr val="333333"/>
                </a:solidFill>
                <a:highlight>
                  <a:srgbClr val="FFFFFF"/>
                </a:highlight>
                <a:latin typeface="Arial"/>
                <a:ea typeface="Arial"/>
                <a:cs typeface="Arial"/>
                <a:sym typeface="Arial"/>
              </a:rPr>
              <a:t>Кожному педагогічному працівникові гарантується право підвищувати кваліфікацію в комунальному закладі післядипломної освіти, розташованому на території відповідної (за місцем проживання такого педагогічного працівника) області, Автономної Республіки Крим, міста Києва чи Севастополя, що не обмежує його право обрати іншого суб’єкта освітньої діяльності для підвищення своєї кваліфікації.</a:t>
            </a:r>
            <a:endParaRPr b="0" i="0" sz="1900" u="none" cap="none" strike="noStrike">
              <a:solidFill>
                <a:srgbClr val="333333"/>
              </a:solidFill>
              <a:highlight>
                <a:srgbClr val="FFFFFF"/>
              </a:highlight>
              <a:latin typeface="Arial"/>
              <a:ea typeface="Arial"/>
              <a:cs typeface="Arial"/>
              <a:sym typeface="Arial"/>
            </a:endParaRPr>
          </a:p>
          <a:p>
            <a:pPr indent="292100" lvl="0" marL="0" marR="0" rtl="0" algn="just">
              <a:lnSpc>
                <a:spcPct val="115000"/>
              </a:lnSpc>
              <a:spcBef>
                <a:spcPts val="800"/>
              </a:spcBef>
              <a:spcAft>
                <a:spcPts val="800"/>
              </a:spcAft>
              <a:buClr>
                <a:srgbClr val="000000"/>
              </a:buClr>
              <a:buSzPts val="1900"/>
              <a:buFont typeface="Arial"/>
              <a:buNone/>
            </a:pPr>
            <a:r>
              <a:rPr b="0" i="0" lang="ru-RU" sz="1900" u="none" cap="none" strike="noStrike">
                <a:solidFill>
                  <a:srgbClr val="333333"/>
                </a:solidFill>
                <a:highlight>
                  <a:srgbClr val="FFFFFF"/>
                </a:highlight>
                <a:latin typeface="Arial"/>
                <a:ea typeface="Arial"/>
                <a:cs typeface="Arial"/>
                <a:sym typeface="Arial"/>
              </a:rPr>
              <a:t>2. Загальна кількість академічних годин для підвищення кваліфікації педагогічного працівника протягом п’яти років, яка оплачується за рахунок коштів державного та місцевих бюджетів, не може бути меншою за 150 годин, з яких не менше 10 відсотків загальної кількості годин обов’язково повинні бути спрямовані на вдосконалення знань, вмінь і практичних навичок у частині роботи з учнями з особливими освітніми потребами та не менше 10 відсотків загальної кількості годин - на вдосконалення знань, вмінь і практичних навичок у частині надання психологічної підтримки учасникам освітнього процесу.</a:t>
            </a:r>
            <a:endParaRPr b="0" i="0" sz="1900" u="none" cap="none" strike="noStrike">
              <a:solidFill>
                <a:srgbClr val="333333"/>
              </a:solidFill>
              <a:highlight>
                <a:srgbClr val="FFFFFF"/>
              </a:highlight>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g1873cbcb2a7_0_0"/>
          <p:cNvPicPr preferRelativeResize="0"/>
          <p:nvPr/>
        </p:nvPicPr>
        <p:blipFill rotWithShape="1">
          <a:blip r:embed="rId3">
            <a:alphaModFix/>
          </a:blip>
          <a:srcRect b="0" l="0" r="0" t="0"/>
          <a:stretch/>
        </p:blipFill>
        <p:spPr>
          <a:xfrm>
            <a:off x="152400" y="152400"/>
            <a:ext cx="10501676" cy="6454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g1873cbcb2a7_0_12"/>
          <p:cNvPicPr preferRelativeResize="0"/>
          <p:nvPr/>
        </p:nvPicPr>
        <p:blipFill rotWithShape="1">
          <a:blip r:embed="rId3">
            <a:alphaModFix/>
          </a:blip>
          <a:srcRect b="0" l="0" r="0" t="0"/>
          <a:stretch/>
        </p:blipFill>
        <p:spPr>
          <a:xfrm>
            <a:off x="152400" y="152400"/>
            <a:ext cx="10591199" cy="65086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26"/>
          <p:cNvPicPr preferRelativeResize="0"/>
          <p:nvPr/>
        </p:nvPicPr>
        <p:blipFill rotWithShape="1">
          <a:blip r:embed="rId3">
            <a:alphaModFix/>
          </a:blip>
          <a:srcRect b="0" l="0" r="0" t="0"/>
          <a:stretch/>
        </p:blipFill>
        <p:spPr>
          <a:xfrm>
            <a:off x="244699" y="141668"/>
            <a:ext cx="11256135" cy="659398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2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sp>
        <p:nvSpPr>
          <p:cNvPr id="545" name="Google Shape;545;p27"/>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251459" lvl="0" marL="342900" rtl="0" algn="l">
              <a:lnSpc>
                <a:spcPct val="100000"/>
              </a:lnSpc>
              <a:spcBef>
                <a:spcPts val="0"/>
              </a:spcBef>
              <a:spcAft>
                <a:spcPts val="0"/>
              </a:spcAft>
              <a:buSzPts val="1440"/>
              <a:buNone/>
            </a:pPr>
            <a:r>
              <a:t/>
            </a:r>
            <a:endParaRPr/>
          </a:p>
        </p:txBody>
      </p:sp>
      <p:pic>
        <p:nvPicPr>
          <p:cNvPr id="546" name="Google Shape;546;p27"/>
          <p:cNvPicPr preferRelativeResize="0"/>
          <p:nvPr/>
        </p:nvPicPr>
        <p:blipFill rotWithShape="1">
          <a:blip r:embed="rId3">
            <a:alphaModFix/>
          </a:blip>
          <a:srcRect b="0" l="0" r="0" t="0"/>
          <a:stretch/>
        </p:blipFill>
        <p:spPr>
          <a:xfrm>
            <a:off x="839243" y="187891"/>
            <a:ext cx="10684701" cy="648848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2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sp>
        <p:nvSpPr>
          <p:cNvPr id="552" name="Google Shape;552;p28"/>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251459" lvl="0" marL="342900" rtl="0" algn="l">
              <a:lnSpc>
                <a:spcPct val="100000"/>
              </a:lnSpc>
              <a:spcBef>
                <a:spcPts val="0"/>
              </a:spcBef>
              <a:spcAft>
                <a:spcPts val="0"/>
              </a:spcAft>
              <a:buSzPts val="1440"/>
              <a:buNone/>
            </a:pPr>
            <a:r>
              <a:t/>
            </a:r>
            <a:endParaRPr/>
          </a:p>
        </p:txBody>
      </p:sp>
      <p:pic>
        <p:nvPicPr>
          <p:cNvPr id="553" name="Google Shape;553;p28"/>
          <p:cNvPicPr preferRelativeResize="0"/>
          <p:nvPr/>
        </p:nvPicPr>
        <p:blipFill rotWithShape="1">
          <a:blip r:embed="rId3">
            <a:alphaModFix/>
          </a:blip>
          <a:srcRect b="0" l="0" r="0" t="0"/>
          <a:stretch/>
        </p:blipFill>
        <p:spPr>
          <a:xfrm>
            <a:off x="951979" y="187890"/>
            <a:ext cx="10421654" cy="643837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2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sp>
        <p:nvSpPr>
          <p:cNvPr id="559" name="Google Shape;559;p29"/>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251459" lvl="0" marL="342900" rtl="0" algn="l">
              <a:lnSpc>
                <a:spcPct val="100000"/>
              </a:lnSpc>
              <a:spcBef>
                <a:spcPts val="0"/>
              </a:spcBef>
              <a:spcAft>
                <a:spcPts val="0"/>
              </a:spcAft>
              <a:buSzPts val="1440"/>
              <a:buNone/>
            </a:pPr>
            <a:r>
              <a:t/>
            </a:r>
            <a:endParaRPr/>
          </a:p>
        </p:txBody>
      </p:sp>
      <p:pic>
        <p:nvPicPr>
          <p:cNvPr id="560" name="Google Shape;560;p29"/>
          <p:cNvPicPr preferRelativeResize="0"/>
          <p:nvPr/>
        </p:nvPicPr>
        <p:blipFill rotWithShape="1">
          <a:blip r:embed="rId3">
            <a:alphaModFix/>
          </a:blip>
          <a:srcRect b="0" l="0" r="0" t="0"/>
          <a:stretch/>
        </p:blipFill>
        <p:spPr>
          <a:xfrm>
            <a:off x="864296" y="263047"/>
            <a:ext cx="10647123" cy="645090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32"/>
          <p:cNvSpPr txBox="1"/>
          <p:nvPr/>
        </p:nvSpPr>
        <p:spPr>
          <a:xfrm>
            <a:off x="1224539" y="295995"/>
            <a:ext cx="9905999" cy="6416531"/>
          </a:xfrm>
          <a:prstGeom prst="rect">
            <a:avLst/>
          </a:prstGeom>
          <a:noFill/>
          <a:ln>
            <a:noFill/>
          </a:ln>
        </p:spPr>
        <p:txBody>
          <a:bodyPr anchorCtr="0" anchor="t" bIns="45700" lIns="91425" spcFirstLastPara="1" rIns="91425" wrap="square" tIns="45700">
            <a:normAutofit/>
          </a:bodyPr>
          <a:lstStyle/>
          <a:p>
            <a:pPr indent="-228600" lvl="0" marL="228600" marR="0" rtl="0" algn="just">
              <a:lnSpc>
                <a:spcPct val="107000"/>
              </a:lnSpc>
              <a:spcBef>
                <a:spcPts val="0"/>
              </a:spcBef>
              <a:spcAft>
                <a:spcPts val="0"/>
              </a:spcAft>
              <a:buClr>
                <a:srgbClr val="333333"/>
              </a:buClr>
              <a:buSzPts val="3000"/>
              <a:buFont typeface="Arial"/>
              <a:buChar char="•"/>
            </a:pPr>
            <a:r>
              <a:rPr b="0" i="0" lang="ru-RU" sz="2400" u="none" cap="none" strike="noStrike">
                <a:solidFill>
                  <a:srgbClr val="333333"/>
                </a:solidFill>
                <a:latin typeface="Helvetica Neue"/>
                <a:ea typeface="Helvetica Neue"/>
                <a:cs typeface="Helvetica Neue"/>
                <a:sym typeface="Helvetica Neue"/>
              </a:rPr>
              <a:t>До переліку </a:t>
            </a:r>
            <a:r>
              <a:rPr b="1" i="0" lang="ru-RU" sz="2400" u="none" cap="none" strike="noStrike">
                <a:solidFill>
                  <a:srgbClr val="008000"/>
                </a:solidFill>
                <a:latin typeface="Helvetica Neue"/>
                <a:ea typeface="Helvetica Neue"/>
                <a:cs typeface="Helvetica Neue"/>
                <a:sym typeface="Helvetica Neue"/>
              </a:rPr>
              <a:t>професійних компетентностей</a:t>
            </a:r>
            <a:r>
              <a:rPr b="0" i="0" lang="ru-RU" sz="2400" u="none" cap="none" strike="noStrike">
                <a:solidFill>
                  <a:srgbClr val="008000"/>
                </a:solidFill>
                <a:latin typeface="Helvetica Neue"/>
                <a:ea typeface="Helvetica Neue"/>
                <a:cs typeface="Helvetica Neue"/>
                <a:sym typeface="Helvetica Neue"/>
              </a:rPr>
              <a:t> </a:t>
            </a:r>
            <a:r>
              <a:rPr b="0" i="0" lang="ru-RU" sz="2400" u="none" cap="none" strike="noStrike">
                <a:solidFill>
                  <a:srgbClr val="333333"/>
                </a:solidFill>
                <a:latin typeface="Helvetica Neue"/>
                <a:ea typeface="Helvetica Neue"/>
                <a:cs typeface="Helvetica Neue"/>
                <a:sym typeface="Helvetica Neue"/>
              </a:rPr>
              <a:t>увійшли такі компетентності </a:t>
            </a:r>
            <a:r>
              <a:rPr b="0" i="1" lang="ru-RU" sz="2400" u="none" cap="none" strike="noStrike">
                <a:solidFill>
                  <a:srgbClr val="008000"/>
                </a:solidFill>
                <a:latin typeface="Helvetica Neue"/>
                <a:ea typeface="Helvetica Neue"/>
                <a:cs typeface="Helvetica Neue"/>
                <a:sym typeface="Helvetica Neue"/>
              </a:rPr>
              <a:t>(за трудовими функціями (трудовою дією або групою трудових дій)): </a:t>
            </a:r>
            <a:endParaRPr b="0" i="0" sz="2800" u="none" cap="none" strike="noStrike">
              <a:solidFill>
                <a:srgbClr val="FFFFFF"/>
              </a:solidFill>
              <a:latin typeface="Calibri"/>
              <a:ea typeface="Calibri"/>
              <a:cs typeface="Calibri"/>
              <a:sym typeface="Calibri"/>
            </a:endParaRPr>
          </a:p>
          <a:p>
            <a:pPr indent="-228600" lvl="0" marL="228600" marR="0" rtl="0" algn="just">
              <a:lnSpc>
                <a:spcPct val="107000"/>
              </a:lnSpc>
              <a:spcBef>
                <a:spcPts val="1000"/>
              </a:spcBef>
              <a:spcAft>
                <a:spcPts val="0"/>
              </a:spcAft>
              <a:buClr>
                <a:srgbClr val="333333"/>
              </a:buClr>
              <a:buSzPts val="3000"/>
              <a:buFont typeface="Arial"/>
              <a:buChar char="•"/>
            </a:pPr>
            <a:r>
              <a:rPr b="1" i="1" lang="ru-RU" sz="2400" u="none" cap="none" strike="noStrike">
                <a:solidFill>
                  <a:srgbClr val="333333"/>
                </a:solidFill>
                <a:latin typeface="Helvetica Neue"/>
                <a:ea typeface="Helvetica Neue"/>
                <a:cs typeface="Helvetica Neue"/>
                <a:sym typeface="Helvetica Neue"/>
              </a:rPr>
              <a:t> </a:t>
            </a:r>
            <a:r>
              <a:rPr b="1" i="1" lang="ru-RU" sz="2400" u="none" cap="none" strike="noStrike">
                <a:solidFill>
                  <a:srgbClr val="008000"/>
                </a:solidFill>
                <a:latin typeface="Helvetica Neue"/>
                <a:ea typeface="Helvetica Neue"/>
                <a:cs typeface="Helvetica Neue"/>
                <a:sym typeface="Helvetica Neue"/>
              </a:rPr>
              <a:t>А. Трудова функція: навчання учнів предметів (інтегрованих курсів)</a:t>
            </a:r>
            <a:endParaRPr b="0" i="0" sz="2800" u="none" cap="none" strike="noStrike">
              <a:solidFill>
                <a:srgbClr val="FFFFFF"/>
              </a:solidFill>
              <a:latin typeface="Calibri"/>
              <a:ea typeface="Calibri"/>
              <a:cs typeface="Calibri"/>
              <a:sym typeface="Calibri"/>
            </a:endParaRPr>
          </a:p>
          <a:p>
            <a:pPr indent="-342900" lvl="0" marL="342900" marR="0" rtl="0" algn="just">
              <a:lnSpc>
                <a:spcPct val="107000"/>
              </a:lnSpc>
              <a:spcBef>
                <a:spcPts val="1000"/>
              </a:spcBef>
              <a:spcAft>
                <a:spcPts val="0"/>
              </a:spcAft>
              <a:buClr>
                <a:srgbClr val="000000"/>
              </a:buClr>
              <a:buSzPts val="1000"/>
              <a:buFont typeface="Noto Sans Symbols"/>
              <a:buChar char="▪"/>
            </a:pPr>
            <a:r>
              <a:rPr b="0" i="0" lang="ru-RU" sz="2400" u="none" cap="none" strike="noStrike">
                <a:solidFill>
                  <a:srgbClr val="000000"/>
                </a:solidFill>
                <a:latin typeface="Helvetica Neue"/>
                <a:ea typeface="Helvetica Neue"/>
                <a:cs typeface="Helvetica Neue"/>
                <a:sym typeface="Helvetica Neue"/>
              </a:rPr>
              <a:t>А1. мовно-комунікативна</a:t>
            </a:r>
            <a:endParaRPr b="0" i="0" sz="2800" u="none" cap="none" strike="noStrike">
              <a:solidFill>
                <a:srgbClr val="FFFFFF"/>
              </a:solidFill>
              <a:latin typeface="Calibri"/>
              <a:ea typeface="Calibri"/>
              <a:cs typeface="Calibri"/>
              <a:sym typeface="Calibri"/>
            </a:endParaRPr>
          </a:p>
          <a:p>
            <a:pPr indent="-342900" lvl="0" marL="342900" marR="0" rtl="0" algn="just">
              <a:lnSpc>
                <a:spcPct val="107000"/>
              </a:lnSpc>
              <a:spcBef>
                <a:spcPts val="1000"/>
              </a:spcBef>
              <a:spcAft>
                <a:spcPts val="0"/>
              </a:spcAft>
              <a:buClr>
                <a:srgbClr val="333333"/>
              </a:buClr>
              <a:buSzPts val="1000"/>
              <a:buFont typeface="Noto Sans Symbols"/>
              <a:buChar char="▪"/>
            </a:pPr>
            <a:r>
              <a:rPr b="0" i="0" lang="ru-RU" sz="2400" u="none" cap="none" strike="noStrike">
                <a:solidFill>
                  <a:srgbClr val="333333"/>
                </a:solidFill>
                <a:latin typeface="Helvetica Neue"/>
                <a:ea typeface="Helvetica Neue"/>
                <a:cs typeface="Helvetica Neue"/>
                <a:sym typeface="Helvetica Neue"/>
              </a:rPr>
              <a:t>А2. предметно-методична</a:t>
            </a:r>
            <a:endParaRPr b="0" i="0" sz="2800" u="none" cap="none" strike="noStrike">
              <a:solidFill>
                <a:srgbClr val="FFFFFF"/>
              </a:solidFill>
              <a:latin typeface="Calibri"/>
              <a:ea typeface="Calibri"/>
              <a:cs typeface="Calibri"/>
              <a:sym typeface="Calibri"/>
            </a:endParaRPr>
          </a:p>
          <a:p>
            <a:pPr indent="-342900" lvl="0" marL="342900" marR="0" rtl="0" algn="just">
              <a:lnSpc>
                <a:spcPct val="107000"/>
              </a:lnSpc>
              <a:spcBef>
                <a:spcPts val="1000"/>
              </a:spcBef>
              <a:spcAft>
                <a:spcPts val="0"/>
              </a:spcAft>
              <a:buClr>
                <a:srgbClr val="333333"/>
              </a:buClr>
              <a:buSzPts val="1000"/>
              <a:buFont typeface="Noto Sans Symbols"/>
              <a:buChar char="▪"/>
            </a:pPr>
            <a:r>
              <a:rPr b="0" i="0" lang="ru-RU" sz="2400" u="none" cap="none" strike="noStrike">
                <a:solidFill>
                  <a:srgbClr val="333333"/>
                </a:solidFill>
                <a:latin typeface="Helvetica Neue"/>
                <a:ea typeface="Helvetica Neue"/>
                <a:cs typeface="Helvetica Neue"/>
                <a:sym typeface="Helvetica Neue"/>
              </a:rPr>
              <a:t>А3. інформаційно-цифрова</a:t>
            </a:r>
            <a:endParaRPr b="0" i="0" sz="2800" u="none" cap="none" strike="noStrike">
              <a:solidFill>
                <a:srgbClr val="FFFFFF"/>
              </a:solidFill>
              <a:latin typeface="Calibri"/>
              <a:ea typeface="Calibri"/>
              <a:cs typeface="Calibri"/>
              <a:sym typeface="Calibri"/>
            </a:endParaRPr>
          </a:p>
          <a:p>
            <a:pPr indent="-228600" lvl="0" marL="228600" marR="0" rtl="0" algn="just">
              <a:lnSpc>
                <a:spcPct val="107000"/>
              </a:lnSpc>
              <a:spcBef>
                <a:spcPts val="1000"/>
              </a:spcBef>
              <a:spcAft>
                <a:spcPts val="0"/>
              </a:spcAft>
              <a:buClr>
                <a:srgbClr val="333333"/>
              </a:buClr>
              <a:buSzPts val="3000"/>
              <a:buFont typeface="Arial"/>
              <a:buChar char="•"/>
            </a:pPr>
            <a:r>
              <a:rPr b="1" i="1" lang="ru-RU" sz="2400" u="none" cap="none" strike="noStrike">
                <a:solidFill>
                  <a:srgbClr val="333333"/>
                </a:solidFill>
                <a:latin typeface="Helvetica Neue"/>
                <a:ea typeface="Helvetica Neue"/>
                <a:cs typeface="Helvetica Neue"/>
                <a:sym typeface="Helvetica Neue"/>
              </a:rPr>
              <a:t> </a:t>
            </a:r>
            <a:r>
              <a:rPr b="1" i="1" lang="ru-RU" sz="2400" u="none" cap="none" strike="noStrike">
                <a:solidFill>
                  <a:srgbClr val="008000"/>
                </a:solidFill>
                <a:latin typeface="Helvetica Neue"/>
                <a:ea typeface="Helvetica Neue"/>
                <a:cs typeface="Helvetica Neue"/>
                <a:sym typeface="Helvetica Neue"/>
              </a:rPr>
              <a:t>Б. Трудова функція: партнерська взаємодія з учасниками освітнього процесу</a:t>
            </a:r>
            <a:endParaRPr b="0" i="0" sz="2800" u="none" cap="none" strike="noStrike">
              <a:solidFill>
                <a:srgbClr val="FFFFFF"/>
              </a:solidFill>
              <a:latin typeface="Calibri"/>
              <a:ea typeface="Calibri"/>
              <a:cs typeface="Calibri"/>
              <a:sym typeface="Calibri"/>
            </a:endParaRPr>
          </a:p>
          <a:p>
            <a:pPr indent="-342900" lvl="0" marL="342900" marR="0" rtl="0" algn="just">
              <a:lnSpc>
                <a:spcPct val="107000"/>
              </a:lnSpc>
              <a:spcBef>
                <a:spcPts val="1000"/>
              </a:spcBef>
              <a:spcAft>
                <a:spcPts val="0"/>
              </a:spcAft>
              <a:buClr>
                <a:srgbClr val="333333"/>
              </a:buClr>
              <a:buSzPts val="1000"/>
              <a:buFont typeface="Noto Sans Symbols"/>
              <a:buChar char="▪"/>
            </a:pPr>
            <a:r>
              <a:rPr b="0" i="0" lang="ru-RU" sz="2400" u="none" cap="none" strike="noStrike">
                <a:solidFill>
                  <a:srgbClr val="333333"/>
                </a:solidFill>
                <a:latin typeface="Helvetica Neue"/>
                <a:ea typeface="Helvetica Neue"/>
                <a:cs typeface="Helvetica Neue"/>
                <a:sym typeface="Helvetica Neue"/>
              </a:rPr>
              <a:t>Б1. психологічна</a:t>
            </a:r>
            <a:endParaRPr b="0" i="0" sz="2800" u="none" cap="none" strike="noStrike">
              <a:solidFill>
                <a:srgbClr val="FFFFFF"/>
              </a:solidFill>
              <a:latin typeface="Calibri"/>
              <a:ea typeface="Calibri"/>
              <a:cs typeface="Calibri"/>
              <a:sym typeface="Calibri"/>
            </a:endParaRPr>
          </a:p>
          <a:p>
            <a:pPr indent="-342900" lvl="0" marL="342900" marR="0" rtl="0" algn="just">
              <a:lnSpc>
                <a:spcPct val="107000"/>
              </a:lnSpc>
              <a:spcBef>
                <a:spcPts val="1000"/>
              </a:spcBef>
              <a:spcAft>
                <a:spcPts val="0"/>
              </a:spcAft>
              <a:buClr>
                <a:srgbClr val="333333"/>
              </a:buClr>
              <a:buSzPts val="1000"/>
              <a:buFont typeface="Noto Sans Symbols"/>
              <a:buChar char="▪"/>
            </a:pPr>
            <a:r>
              <a:rPr b="0" i="0" lang="ru-RU" sz="2400" u="none" cap="none" strike="noStrike">
                <a:solidFill>
                  <a:srgbClr val="333333"/>
                </a:solidFill>
                <a:latin typeface="Helvetica Neue"/>
                <a:ea typeface="Helvetica Neue"/>
                <a:cs typeface="Helvetica Neue"/>
                <a:sym typeface="Helvetica Neue"/>
              </a:rPr>
              <a:t>Б2. емоційно-етична</a:t>
            </a:r>
            <a:endParaRPr b="0" i="0" sz="2800" u="none" cap="none" strike="noStrike">
              <a:solidFill>
                <a:srgbClr val="FFFFFF"/>
              </a:solidFill>
              <a:latin typeface="Calibri"/>
              <a:ea typeface="Calibri"/>
              <a:cs typeface="Calibri"/>
              <a:sym typeface="Calibri"/>
            </a:endParaRPr>
          </a:p>
          <a:p>
            <a:pPr indent="-342900" lvl="0" marL="342900" marR="0" rtl="0" algn="just">
              <a:lnSpc>
                <a:spcPct val="107000"/>
              </a:lnSpc>
              <a:spcBef>
                <a:spcPts val="1000"/>
              </a:spcBef>
              <a:spcAft>
                <a:spcPts val="0"/>
              </a:spcAft>
              <a:buClr>
                <a:srgbClr val="333333"/>
              </a:buClr>
              <a:buSzPts val="1000"/>
              <a:buFont typeface="Noto Sans Symbols"/>
              <a:buChar char="▪"/>
            </a:pPr>
            <a:r>
              <a:rPr b="0" i="0" lang="ru-RU" sz="2400" u="none" cap="none" strike="noStrike">
                <a:solidFill>
                  <a:srgbClr val="333333"/>
                </a:solidFill>
                <a:latin typeface="Helvetica Neue"/>
                <a:ea typeface="Helvetica Neue"/>
                <a:cs typeface="Helvetica Neue"/>
                <a:sym typeface="Helvetica Neue"/>
              </a:rPr>
              <a:t>Б3. педагогічне партнерство</a:t>
            </a:r>
            <a:endParaRPr b="0" i="0" sz="2800" u="none" cap="none" strike="noStrike">
              <a:solidFill>
                <a:srgbClr val="FFFFFF"/>
              </a:solidFill>
              <a:latin typeface="Calibri"/>
              <a:ea typeface="Calibri"/>
              <a:cs typeface="Calibri"/>
              <a:sym typeface="Calibri"/>
            </a:endParaRPr>
          </a:p>
          <a:p>
            <a:pPr indent="-38100" lvl="0" marL="228600" marR="0" rtl="0" algn="l">
              <a:lnSpc>
                <a:spcPct val="120000"/>
              </a:lnSpc>
              <a:spcBef>
                <a:spcPts val="1000"/>
              </a:spcBef>
              <a:spcAft>
                <a:spcPts val="0"/>
              </a:spcAft>
              <a:buClr>
                <a:schemeClr val="dk1"/>
              </a:buClr>
              <a:buSzPts val="3000"/>
              <a:buFont typeface="Arial"/>
              <a:buNone/>
            </a:pPr>
            <a:r>
              <a:t/>
            </a:r>
            <a:endParaRPr b="0" i="0" sz="2400" u="none" cap="none" strike="noStrike">
              <a:solidFill>
                <a:srgbClr val="FFFFFF"/>
              </a:solidFill>
              <a:latin typeface="Trebuchet MS"/>
              <a:ea typeface="Trebuchet MS"/>
              <a:cs typeface="Trebuchet MS"/>
              <a:sym typeface="Trebuchet MS"/>
            </a:endParaRPr>
          </a:p>
          <a:p>
            <a:pPr indent="-38100" lvl="0" marL="228600" marR="0" rtl="0" algn="l">
              <a:lnSpc>
                <a:spcPct val="120000"/>
              </a:lnSpc>
              <a:spcBef>
                <a:spcPts val="1000"/>
              </a:spcBef>
              <a:spcAft>
                <a:spcPts val="0"/>
              </a:spcAft>
              <a:buClr>
                <a:schemeClr val="dk1"/>
              </a:buClr>
              <a:buSzPts val="3000"/>
              <a:buFont typeface="Arial"/>
              <a:buNone/>
            </a:pPr>
            <a:r>
              <a:t/>
            </a:r>
            <a:endParaRPr b="0" i="0" sz="2400" u="none" cap="none" strike="noStrike">
              <a:solidFill>
                <a:srgbClr val="FFFFFF"/>
              </a:solidFill>
              <a:latin typeface="Trebuchet MS"/>
              <a:ea typeface="Trebuchet MS"/>
              <a:cs typeface="Trebuchet MS"/>
              <a:sym typeface="Trebuchet MS"/>
            </a:endParaRPr>
          </a:p>
          <a:p>
            <a:pPr indent="-38100" lvl="0" marL="228600" marR="0" rtl="0" algn="l">
              <a:lnSpc>
                <a:spcPct val="120000"/>
              </a:lnSpc>
              <a:spcBef>
                <a:spcPts val="1000"/>
              </a:spcBef>
              <a:spcAft>
                <a:spcPts val="0"/>
              </a:spcAft>
              <a:buClr>
                <a:schemeClr val="dk1"/>
              </a:buClr>
              <a:buSzPts val="3000"/>
              <a:buFont typeface="Arial"/>
              <a:buNone/>
            </a:pPr>
            <a:r>
              <a:t/>
            </a:r>
            <a:endParaRPr b="0" i="0" sz="2400" u="none" cap="none" strike="noStrike">
              <a:solidFill>
                <a:srgbClr val="FFFFFF"/>
              </a:solidFill>
              <a:latin typeface="Trebuchet MS"/>
              <a:ea typeface="Trebuchet MS"/>
              <a:cs typeface="Trebuchet MS"/>
              <a:sym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33"/>
          <p:cNvSpPr txBox="1"/>
          <p:nvPr>
            <p:ph idx="1" type="body"/>
          </p:nvPr>
        </p:nvSpPr>
        <p:spPr>
          <a:xfrm>
            <a:off x="644237" y="150523"/>
            <a:ext cx="10444738" cy="6541221"/>
          </a:xfrm>
          <a:prstGeom prst="rect">
            <a:avLst/>
          </a:prstGeom>
          <a:noFill/>
          <a:ln>
            <a:noFill/>
          </a:ln>
        </p:spPr>
        <p:txBody>
          <a:bodyPr anchorCtr="0" anchor="t" bIns="45700" lIns="91425" spcFirstLastPara="1" rIns="91425" wrap="square" tIns="45700">
            <a:normAutofit lnSpcReduction="10000"/>
          </a:bodyPr>
          <a:lstStyle/>
          <a:p>
            <a:pPr indent="-228600" lvl="0" marL="228600" rtl="0" algn="just">
              <a:lnSpc>
                <a:spcPct val="107000"/>
              </a:lnSpc>
              <a:spcBef>
                <a:spcPts val="0"/>
              </a:spcBef>
              <a:spcAft>
                <a:spcPts val="0"/>
              </a:spcAft>
              <a:buClr>
                <a:srgbClr val="333333"/>
              </a:buClr>
              <a:buSzPts val="3000"/>
              <a:buChar char="•"/>
            </a:pPr>
            <a:r>
              <a:rPr b="1" i="1" lang="ru-RU">
                <a:solidFill>
                  <a:srgbClr val="333333"/>
                </a:solidFill>
                <a:latin typeface="Helvetica Neue"/>
                <a:ea typeface="Helvetica Neue"/>
                <a:cs typeface="Helvetica Neue"/>
                <a:sym typeface="Helvetica Neue"/>
              </a:rPr>
              <a:t> </a:t>
            </a:r>
            <a:r>
              <a:rPr b="1" i="1" lang="ru-RU">
                <a:solidFill>
                  <a:srgbClr val="008000"/>
                </a:solidFill>
                <a:latin typeface="Helvetica Neue"/>
                <a:ea typeface="Helvetica Neue"/>
                <a:cs typeface="Helvetica Neue"/>
                <a:sym typeface="Helvetica Neue"/>
              </a:rPr>
              <a:t>В. Трудова функція: участь в організації безпечного та здорового освітнього середовища</a:t>
            </a:r>
            <a:endParaRPr>
              <a:solidFill>
                <a:srgbClr val="FFFFFF"/>
              </a:solidFill>
              <a:latin typeface="Calibri"/>
              <a:ea typeface="Calibri"/>
              <a:cs typeface="Calibri"/>
              <a:sym typeface="Calibri"/>
            </a:endParaRPr>
          </a:p>
          <a:p>
            <a:pPr indent="-342900" lvl="0" marL="342900" rtl="0" algn="just">
              <a:lnSpc>
                <a:spcPct val="107000"/>
              </a:lnSpc>
              <a:spcBef>
                <a:spcPts val="1000"/>
              </a:spcBef>
              <a:spcAft>
                <a:spcPts val="0"/>
              </a:spcAft>
              <a:buClr>
                <a:srgbClr val="333333"/>
              </a:buClr>
              <a:buSzPts val="1000"/>
              <a:buFont typeface="Noto Sans Symbols"/>
              <a:buChar char="▪"/>
            </a:pPr>
            <a:r>
              <a:rPr lang="ru-RU">
                <a:solidFill>
                  <a:srgbClr val="333333"/>
                </a:solidFill>
                <a:latin typeface="Helvetica Neue"/>
                <a:ea typeface="Helvetica Neue"/>
                <a:cs typeface="Helvetica Neue"/>
                <a:sym typeface="Helvetica Neue"/>
              </a:rPr>
              <a:t>В1. інклюзивна</a:t>
            </a:r>
            <a:endParaRPr>
              <a:solidFill>
                <a:srgbClr val="FFFFFF"/>
              </a:solidFill>
              <a:latin typeface="Calibri"/>
              <a:ea typeface="Calibri"/>
              <a:cs typeface="Calibri"/>
              <a:sym typeface="Calibri"/>
            </a:endParaRPr>
          </a:p>
          <a:p>
            <a:pPr indent="-342900" lvl="0" marL="342900" rtl="0" algn="just">
              <a:lnSpc>
                <a:spcPct val="107000"/>
              </a:lnSpc>
              <a:spcBef>
                <a:spcPts val="1000"/>
              </a:spcBef>
              <a:spcAft>
                <a:spcPts val="0"/>
              </a:spcAft>
              <a:buClr>
                <a:srgbClr val="333333"/>
              </a:buClr>
              <a:buSzPts val="1000"/>
              <a:buFont typeface="Noto Sans Symbols"/>
              <a:buChar char="▪"/>
            </a:pPr>
            <a:r>
              <a:rPr lang="ru-RU">
                <a:solidFill>
                  <a:srgbClr val="333333"/>
                </a:solidFill>
                <a:latin typeface="Helvetica Neue"/>
                <a:ea typeface="Helvetica Neue"/>
                <a:cs typeface="Helvetica Neue"/>
                <a:sym typeface="Helvetica Neue"/>
              </a:rPr>
              <a:t>В2. здоров’язбережувальна</a:t>
            </a:r>
            <a:endParaRPr>
              <a:solidFill>
                <a:srgbClr val="FFFFFF"/>
              </a:solidFill>
              <a:latin typeface="Calibri"/>
              <a:ea typeface="Calibri"/>
              <a:cs typeface="Calibri"/>
              <a:sym typeface="Calibri"/>
            </a:endParaRPr>
          </a:p>
          <a:p>
            <a:pPr indent="-342900" lvl="0" marL="342900" rtl="0" algn="just">
              <a:lnSpc>
                <a:spcPct val="107000"/>
              </a:lnSpc>
              <a:spcBef>
                <a:spcPts val="1000"/>
              </a:spcBef>
              <a:spcAft>
                <a:spcPts val="0"/>
              </a:spcAft>
              <a:buClr>
                <a:srgbClr val="333333"/>
              </a:buClr>
              <a:buSzPts val="1000"/>
              <a:buFont typeface="Noto Sans Symbols"/>
              <a:buChar char="▪"/>
            </a:pPr>
            <a:r>
              <a:rPr lang="ru-RU">
                <a:solidFill>
                  <a:srgbClr val="333333"/>
                </a:solidFill>
                <a:latin typeface="Helvetica Neue"/>
                <a:ea typeface="Helvetica Neue"/>
                <a:cs typeface="Helvetica Neue"/>
                <a:sym typeface="Helvetica Neue"/>
              </a:rPr>
              <a:t>В3. проєктувальна</a:t>
            </a:r>
            <a:endParaRPr>
              <a:solidFill>
                <a:srgbClr val="FFFFFF"/>
              </a:solidFill>
              <a:latin typeface="Calibri"/>
              <a:ea typeface="Calibri"/>
              <a:cs typeface="Calibri"/>
              <a:sym typeface="Calibri"/>
            </a:endParaRPr>
          </a:p>
          <a:p>
            <a:pPr indent="-228600" lvl="0" marL="228600" rtl="0" algn="just">
              <a:lnSpc>
                <a:spcPct val="107000"/>
              </a:lnSpc>
              <a:spcBef>
                <a:spcPts val="1000"/>
              </a:spcBef>
              <a:spcAft>
                <a:spcPts val="0"/>
              </a:spcAft>
              <a:buClr>
                <a:srgbClr val="333333"/>
              </a:buClr>
              <a:buSzPts val="3000"/>
              <a:buChar char="•"/>
            </a:pPr>
            <a:r>
              <a:rPr b="1" i="1" lang="ru-RU">
                <a:solidFill>
                  <a:srgbClr val="333333"/>
                </a:solidFill>
                <a:latin typeface="Helvetica Neue"/>
                <a:ea typeface="Helvetica Neue"/>
                <a:cs typeface="Helvetica Neue"/>
                <a:sym typeface="Helvetica Neue"/>
              </a:rPr>
              <a:t> </a:t>
            </a:r>
            <a:r>
              <a:rPr b="1" i="1" lang="ru-RU">
                <a:solidFill>
                  <a:srgbClr val="008000"/>
                </a:solidFill>
                <a:latin typeface="Helvetica Neue"/>
                <a:ea typeface="Helvetica Neue"/>
                <a:cs typeface="Helvetica Neue"/>
                <a:sym typeface="Helvetica Neue"/>
              </a:rPr>
              <a:t>Г. Трудова функція: управління освітнім процесом</a:t>
            </a:r>
            <a:endParaRPr>
              <a:solidFill>
                <a:srgbClr val="FFFFFF"/>
              </a:solidFill>
              <a:latin typeface="Calibri"/>
              <a:ea typeface="Calibri"/>
              <a:cs typeface="Calibri"/>
              <a:sym typeface="Calibri"/>
            </a:endParaRPr>
          </a:p>
          <a:p>
            <a:pPr indent="-342900" lvl="0" marL="342900" rtl="0" algn="just">
              <a:lnSpc>
                <a:spcPct val="107000"/>
              </a:lnSpc>
              <a:spcBef>
                <a:spcPts val="1000"/>
              </a:spcBef>
              <a:spcAft>
                <a:spcPts val="0"/>
              </a:spcAft>
              <a:buClr>
                <a:srgbClr val="333333"/>
              </a:buClr>
              <a:buSzPts val="1000"/>
              <a:buFont typeface="Noto Sans Symbols"/>
              <a:buChar char="▪"/>
            </a:pPr>
            <a:r>
              <a:rPr lang="ru-RU">
                <a:solidFill>
                  <a:srgbClr val="333333"/>
                </a:solidFill>
                <a:latin typeface="Helvetica Neue"/>
                <a:ea typeface="Helvetica Neue"/>
                <a:cs typeface="Helvetica Neue"/>
                <a:sym typeface="Helvetica Neue"/>
              </a:rPr>
              <a:t>Г1. прогностична</a:t>
            </a:r>
            <a:endParaRPr>
              <a:solidFill>
                <a:srgbClr val="FFFFFF"/>
              </a:solidFill>
              <a:latin typeface="Calibri"/>
              <a:ea typeface="Calibri"/>
              <a:cs typeface="Calibri"/>
              <a:sym typeface="Calibri"/>
            </a:endParaRPr>
          </a:p>
          <a:p>
            <a:pPr indent="-342900" lvl="0" marL="342900" rtl="0" algn="just">
              <a:lnSpc>
                <a:spcPct val="107000"/>
              </a:lnSpc>
              <a:spcBef>
                <a:spcPts val="1000"/>
              </a:spcBef>
              <a:spcAft>
                <a:spcPts val="0"/>
              </a:spcAft>
              <a:buClr>
                <a:srgbClr val="333333"/>
              </a:buClr>
              <a:buSzPts val="1000"/>
              <a:buFont typeface="Noto Sans Symbols"/>
              <a:buChar char="▪"/>
            </a:pPr>
            <a:r>
              <a:rPr lang="ru-RU">
                <a:solidFill>
                  <a:srgbClr val="333333"/>
                </a:solidFill>
                <a:latin typeface="Helvetica Neue"/>
                <a:ea typeface="Helvetica Neue"/>
                <a:cs typeface="Helvetica Neue"/>
                <a:sym typeface="Helvetica Neue"/>
              </a:rPr>
              <a:t>Г2. організаційна</a:t>
            </a:r>
            <a:endParaRPr>
              <a:solidFill>
                <a:srgbClr val="FFFFFF"/>
              </a:solidFill>
              <a:latin typeface="Calibri"/>
              <a:ea typeface="Calibri"/>
              <a:cs typeface="Calibri"/>
              <a:sym typeface="Calibri"/>
            </a:endParaRPr>
          </a:p>
          <a:p>
            <a:pPr indent="-342900" lvl="0" marL="342900" rtl="0" algn="just">
              <a:lnSpc>
                <a:spcPct val="107000"/>
              </a:lnSpc>
              <a:spcBef>
                <a:spcPts val="1000"/>
              </a:spcBef>
              <a:spcAft>
                <a:spcPts val="0"/>
              </a:spcAft>
              <a:buClr>
                <a:srgbClr val="333333"/>
              </a:buClr>
              <a:buSzPts val="1000"/>
              <a:buFont typeface="Noto Sans Symbols"/>
              <a:buChar char="▪"/>
            </a:pPr>
            <a:r>
              <a:rPr lang="ru-RU">
                <a:solidFill>
                  <a:srgbClr val="333333"/>
                </a:solidFill>
                <a:latin typeface="Helvetica Neue"/>
                <a:ea typeface="Helvetica Neue"/>
                <a:cs typeface="Helvetica Neue"/>
                <a:sym typeface="Helvetica Neue"/>
              </a:rPr>
              <a:t>Г3. оцінювально-аналітична</a:t>
            </a:r>
            <a:endParaRPr>
              <a:solidFill>
                <a:srgbClr val="FFFFFF"/>
              </a:solidFill>
              <a:latin typeface="Calibri"/>
              <a:ea typeface="Calibri"/>
              <a:cs typeface="Calibri"/>
              <a:sym typeface="Calibri"/>
            </a:endParaRPr>
          </a:p>
          <a:p>
            <a:pPr indent="-228600" lvl="0" marL="228600" rtl="0" algn="just">
              <a:lnSpc>
                <a:spcPct val="107000"/>
              </a:lnSpc>
              <a:spcBef>
                <a:spcPts val="1000"/>
              </a:spcBef>
              <a:spcAft>
                <a:spcPts val="0"/>
              </a:spcAft>
              <a:buClr>
                <a:srgbClr val="333333"/>
              </a:buClr>
              <a:buSzPts val="3000"/>
              <a:buChar char="•"/>
            </a:pPr>
            <a:r>
              <a:rPr b="1" i="1" lang="ru-RU">
                <a:solidFill>
                  <a:srgbClr val="333333"/>
                </a:solidFill>
                <a:latin typeface="Helvetica Neue"/>
                <a:ea typeface="Helvetica Neue"/>
                <a:cs typeface="Helvetica Neue"/>
                <a:sym typeface="Helvetica Neue"/>
              </a:rPr>
              <a:t> </a:t>
            </a:r>
            <a:r>
              <a:rPr b="1" i="1" lang="ru-RU">
                <a:solidFill>
                  <a:srgbClr val="008000"/>
                </a:solidFill>
                <a:latin typeface="Helvetica Neue"/>
                <a:ea typeface="Helvetica Neue"/>
                <a:cs typeface="Helvetica Neue"/>
                <a:sym typeface="Helvetica Neue"/>
              </a:rPr>
              <a:t>Д. Трудова функція: безперервний професійний розвиток</a:t>
            </a:r>
            <a:endParaRPr>
              <a:solidFill>
                <a:srgbClr val="FFFFFF"/>
              </a:solidFill>
              <a:latin typeface="Calibri"/>
              <a:ea typeface="Calibri"/>
              <a:cs typeface="Calibri"/>
              <a:sym typeface="Calibri"/>
            </a:endParaRPr>
          </a:p>
          <a:p>
            <a:pPr indent="-342900" lvl="0" marL="342900" rtl="0" algn="just">
              <a:lnSpc>
                <a:spcPct val="107000"/>
              </a:lnSpc>
              <a:spcBef>
                <a:spcPts val="1000"/>
              </a:spcBef>
              <a:spcAft>
                <a:spcPts val="0"/>
              </a:spcAft>
              <a:buClr>
                <a:srgbClr val="333333"/>
              </a:buClr>
              <a:buSzPts val="1000"/>
              <a:buFont typeface="Noto Sans Symbols"/>
              <a:buChar char="▪"/>
            </a:pPr>
            <a:r>
              <a:rPr lang="ru-RU">
                <a:solidFill>
                  <a:srgbClr val="333333"/>
                </a:solidFill>
                <a:latin typeface="Helvetica Neue"/>
                <a:ea typeface="Helvetica Neue"/>
                <a:cs typeface="Helvetica Neue"/>
                <a:sym typeface="Helvetica Neue"/>
              </a:rPr>
              <a:t>Д1. інноваційна</a:t>
            </a:r>
            <a:endParaRPr>
              <a:solidFill>
                <a:srgbClr val="FFFFFF"/>
              </a:solidFill>
              <a:latin typeface="Calibri"/>
              <a:ea typeface="Calibri"/>
              <a:cs typeface="Calibri"/>
              <a:sym typeface="Calibri"/>
            </a:endParaRPr>
          </a:p>
          <a:p>
            <a:pPr indent="-342900" lvl="0" marL="342900" rtl="0" algn="just">
              <a:lnSpc>
                <a:spcPct val="107000"/>
              </a:lnSpc>
              <a:spcBef>
                <a:spcPts val="1000"/>
              </a:spcBef>
              <a:spcAft>
                <a:spcPts val="0"/>
              </a:spcAft>
              <a:buClr>
                <a:srgbClr val="333333"/>
              </a:buClr>
              <a:buSzPts val="1000"/>
              <a:buFont typeface="Noto Sans Symbols"/>
              <a:buChar char="▪"/>
            </a:pPr>
            <a:r>
              <a:rPr lang="ru-RU">
                <a:solidFill>
                  <a:srgbClr val="333333"/>
                </a:solidFill>
                <a:latin typeface="Helvetica Neue"/>
                <a:ea typeface="Helvetica Neue"/>
                <a:cs typeface="Helvetica Neue"/>
                <a:sym typeface="Helvetica Neue"/>
              </a:rPr>
              <a:t>Д2. здатність до навчання впродовж життя</a:t>
            </a:r>
            <a:endParaRPr>
              <a:solidFill>
                <a:srgbClr val="FFFFFF"/>
              </a:solidFill>
              <a:latin typeface="Calibri"/>
              <a:ea typeface="Calibri"/>
              <a:cs typeface="Calibri"/>
              <a:sym typeface="Calibri"/>
            </a:endParaRPr>
          </a:p>
          <a:p>
            <a:pPr indent="-342900" lvl="0" marL="342900" rtl="0" algn="just">
              <a:lnSpc>
                <a:spcPct val="107000"/>
              </a:lnSpc>
              <a:spcBef>
                <a:spcPts val="1000"/>
              </a:spcBef>
              <a:spcAft>
                <a:spcPts val="0"/>
              </a:spcAft>
              <a:buClr>
                <a:srgbClr val="333333"/>
              </a:buClr>
              <a:buSzPts val="1000"/>
              <a:buFont typeface="Noto Sans Symbols"/>
              <a:buChar char="▪"/>
            </a:pPr>
            <a:r>
              <a:rPr lang="ru-RU">
                <a:solidFill>
                  <a:srgbClr val="333333"/>
                </a:solidFill>
                <a:latin typeface="Helvetica Neue"/>
                <a:ea typeface="Helvetica Neue"/>
                <a:cs typeface="Helvetica Neue"/>
                <a:sym typeface="Helvetica Neue"/>
              </a:rPr>
              <a:t>Д3. рефлексивна.</a:t>
            </a:r>
            <a:endParaRPr>
              <a:solidFill>
                <a:srgbClr val="FFFFFF"/>
              </a:solidFill>
              <a:latin typeface="Calibri"/>
              <a:ea typeface="Calibri"/>
              <a:cs typeface="Calibri"/>
              <a:sym typeface="Calibri"/>
            </a:endParaRPr>
          </a:p>
          <a:p>
            <a:pPr indent="-38100" lvl="0" marL="228600" rtl="0" algn="l">
              <a:lnSpc>
                <a:spcPct val="120000"/>
              </a:lnSpc>
              <a:spcBef>
                <a:spcPts val="1000"/>
              </a:spcBef>
              <a:spcAft>
                <a:spcPts val="0"/>
              </a:spcAft>
              <a:buClr>
                <a:schemeClr val="lt1"/>
              </a:buClr>
              <a:buSzPts val="30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3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sp>
        <p:nvSpPr>
          <p:cNvPr id="576" name="Google Shape;576;p34"/>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251459" lvl="0" marL="342900" rtl="0" algn="l">
              <a:lnSpc>
                <a:spcPct val="100000"/>
              </a:lnSpc>
              <a:spcBef>
                <a:spcPts val="0"/>
              </a:spcBef>
              <a:spcAft>
                <a:spcPts val="0"/>
              </a:spcAft>
              <a:buSzPts val="1440"/>
              <a:buNone/>
            </a:pPr>
            <a:r>
              <a:t/>
            </a:r>
            <a:endParaRPr/>
          </a:p>
        </p:txBody>
      </p:sp>
      <p:pic>
        <p:nvPicPr>
          <p:cNvPr id="577" name="Google Shape;577;p34"/>
          <p:cNvPicPr preferRelativeResize="0"/>
          <p:nvPr/>
        </p:nvPicPr>
        <p:blipFill rotWithShape="1">
          <a:blip r:embed="rId3">
            <a:alphaModFix/>
          </a:blip>
          <a:srcRect b="0" l="0" r="0" t="0"/>
          <a:stretch/>
        </p:blipFill>
        <p:spPr>
          <a:xfrm>
            <a:off x="1002082" y="250521"/>
            <a:ext cx="10246290" cy="635069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3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sp>
        <p:nvSpPr>
          <p:cNvPr id="583" name="Google Shape;583;p36"/>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251459" lvl="0" marL="342900" rtl="0" algn="l">
              <a:lnSpc>
                <a:spcPct val="100000"/>
              </a:lnSpc>
              <a:spcBef>
                <a:spcPts val="0"/>
              </a:spcBef>
              <a:spcAft>
                <a:spcPts val="0"/>
              </a:spcAft>
              <a:buSzPts val="1440"/>
              <a:buNone/>
            </a:pPr>
            <a:r>
              <a:t/>
            </a:r>
            <a:endParaRPr/>
          </a:p>
        </p:txBody>
      </p:sp>
      <p:pic>
        <p:nvPicPr>
          <p:cNvPr id="584" name="Google Shape;584;p36"/>
          <p:cNvPicPr preferRelativeResize="0"/>
          <p:nvPr/>
        </p:nvPicPr>
        <p:blipFill rotWithShape="1">
          <a:blip r:embed="rId3">
            <a:alphaModFix/>
          </a:blip>
          <a:srcRect b="0" l="0" r="0" t="0"/>
          <a:stretch/>
        </p:blipFill>
        <p:spPr>
          <a:xfrm>
            <a:off x="889349" y="237995"/>
            <a:ext cx="10534388" cy="64258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g184dfa6ac98_0_0"/>
          <p:cNvPicPr preferRelativeResize="0"/>
          <p:nvPr/>
        </p:nvPicPr>
        <p:blipFill rotWithShape="1">
          <a:blip r:embed="rId3">
            <a:alphaModFix/>
          </a:blip>
          <a:srcRect b="0" l="0" r="0" t="0"/>
          <a:stretch/>
        </p:blipFill>
        <p:spPr>
          <a:xfrm>
            <a:off x="902825" y="0"/>
            <a:ext cx="6016425" cy="6858000"/>
          </a:xfrm>
          <a:prstGeom prst="rect">
            <a:avLst/>
          </a:prstGeom>
          <a:noFill/>
          <a:ln>
            <a:noFill/>
          </a:ln>
        </p:spPr>
      </p:pic>
      <p:sp>
        <p:nvSpPr>
          <p:cNvPr id="388" name="Google Shape;388;g184dfa6ac98_0_0"/>
          <p:cNvSpPr txBox="1"/>
          <p:nvPr/>
        </p:nvSpPr>
        <p:spPr>
          <a:xfrm>
            <a:off x="7730125" y="317125"/>
            <a:ext cx="35478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ru-RU" sz="1400" u="none" cap="none" strike="noStrike">
                <a:solidFill>
                  <a:srgbClr val="000000"/>
                </a:solidFill>
                <a:latin typeface="Arial"/>
                <a:ea typeface="Arial"/>
                <a:cs typeface="Arial"/>
                <a:sym typeface="Arial"/>
              </a:rPr>
              <a:t>Наказ МОН Зареєстровано в Міністерстві юстиції України 28 вересня 2020 р. за № 941/35224 “Деякі питання організації дистанційного навчання”</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3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sp>
        <p:nvSpPr>
          <p:cNvPr id="590" name="Google Shape;590;p37"/>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251459" lvl="0" marL="342900" rtl="0" algn="l">
              <a:lnSpc>
                <a:spcPct val="100000"/>
              </a:lnSpc>
              <a:spcBef>
                <a:spcPts val="0"/>
              </a:spcBef>
              <a:spcAft>
                <a:spcPts val="0"/>
              </a:spcAft>
              <a:buSzPts val="1440"/>
              <a:buNone/>
            </a:pPr>
            <a:r>
              <a:t/>
            </a:r>
            <a:endParaRPr/>
          </a:p>
        </p:txBody>
      </p:sp>
      <p:pic>
        <p:nvPicPr>
          <p:cNvPr id="591" name="Google Shape;591;p37"/>
          <p:cNvPicPr preferRelativeResize="0"/>
          <p:nvPr/>
        </p:nvPicPr>
        <p:blipFill rotWithShape="1">
          <a:blip r:embed="rId3">
            <a:alphaModFix/>
          </a:blip>
          <a:srcRect b="0" l="0" r="0" t="0"/>
          <a:stretch/>
        </p:blipFill>
        <p:spPr>
          <a:xfrm>
            <a:off x="613775" y="288099"/>
            <a:ext cx="11123113" cy="636322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descr="Підвищення кваліфікації &quot;сумісником&quot;: коли зберігається середня зарплата? |  «Дебет-Кредит» - Бухгалтерські новини" id="596" name="Google Shape;596;p41"/>
          <p:cNvPicPr preferRelativeResize="0"/>
          <p:nvPr/>
        </p:nvPicPr>
        <p:blipFill rotWithShape="1">
          <a:blip r:embed="rId3">
            <a:alphaModFix/>
          </a:blip>
          <a:srcRect b="0" l="0" r="0" t="0"/>
          <a:stretch/>
        </p:blipFill>
        <p:spPr>
          <a:xfrm>
            <a:off x="846057" y="3955555"/>
            <a:ext cx="3233526" cy="2227540"/>
          </a:xfrm>
          <a:prstGeom prst="rect">
            <a:avLst/>
          </a:prstGeom>
          <a:noFill/>
          <a:ln>
            <a:noFill/>
          </a:ln>
        </p:spPr>
      </p:pic>
      <p:sp>
        <p:nvSpPr>
          <p:cNvPr id="597" name="Google Shape;597;p41"/>
          <p:cNvSpPr txBox="1"/>
          <p:nvPr/>
        </p:nvSpPr>
        <p:spPr>
          <a:xfrm rot="1242138">
            <a:off x="2916764" y="1201682"/>
            <a:ext cx="474898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ru-RU" sz="2800" u="none" cap="none" strike="noStrike">
                <a:solidFill>
                  <a:srgbClr val="C00000"/>
                </a:solidFill>
                <a:latin typeface="Garamond"/>
                <a:ea typeface="Garamond"/>
                <a:cs typeface="Garamond"/>
                <a:sym typeface="Garamond"/>
              </a:rPr>
              <a:t>Підвищення кваліфікації</a:t>
            </a:r>
            <a:endParaRPr b="0" i="0" sz="2800" u="none" cap="none" strike="noStrike">
              <a:solidFill>
                <a:srgbClr val="C00000"/>
              </a:solidFill>
              <a:latin typeface="Garamond"/>
              <a:ea typeface="Garamond"/>
              <a:cs typeface="Garamond"/>
              <a:sym typeface="Garamond"/>
            </a:endParaRPr>
          </a:p>
        </p:txBody>
      </p:sp>
      <p:sp>
        <p:nvSpPr>
          <p:cNvPr id="598" name="Google Shape;598;p41"/>
          <p:cNvSpPr/>
          <p:nvPr/>
        </p:nvSpPr>
        <p:spPr>
          <a:xfrm rot="-4037677">
            <a:off x="3569009" y="-7281"/>
            <a:ext cx="1191219" cy="4235823"/>
          </a:xfrm>
          <a:prstGeom prst="rightBrace">
            <a:avLst>
              <a:gd fmla="val 127231" name="adj1"/>
              <a:gd fmla="val 50000" name="adj2"/>
            </a:avLst>
          </a:prstGeom>
          <a:noFill/>
          <a:ln cap="flat" cmpd="sng" w="5715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Garamond"/>
              <a:ea typeface="Garamond"/>
              <a:cs typeface="Garamond"/>
              <a:sym typeface="Garamond"/>
            </a:endParaRPr>
          </a:p>
        </p:txBody>
      </p:sp>
      <p:sp>
        <p:nvSpPr>
          <p:cNvPr id="599" name="Google Shape;599;p41"/>
          <p:cNvSpPr txBox="1"/>
          <p:nvPr/>
        </p:nvSpPr>
        <p:spPr>
          <a:xfrm rot="-1604132">
            <a:off x="3885028" y="4081819"/>
            <a:ext cx="1974589" cy="597622"/>
          </a:xfrm>
          <a:prstGeom prst="rect">
            <a:avLst/>
          </a:prstGeom>
          <a:solidFill>
            <a:srgbClr val="F0D4D1"/>
          </a:solidFill>
          <a:ln cap="flat" cmpd="sng" w="9525">
            <a:solidFill>
              <a:srgbClr val="A23C3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11D19"/>
              </a:buClr>
              <a:buSzPts val="3200"/>
              <a:buFont typeface="Garamond"/>
              <a:buNone/>
            </a:pPr>
            <a:r>
              <a:rPr b="1" i="0" lang="ru-RU" sz="3200" u="none" cap="none" strike="noStrike">
                <a:solidFill>
                  <a:srgbClr val="511D19"/>
                </a:solidFill>
                <a:latin typeface="Garamond"/>
                <a:ea typeface="Garamond"/>
                <a:cs typeface="Garamond"/>
                <a:sym typeface="Garamond"/>
              </a:rPr>
              <a:t>Суб’єктів</a:t>
            </a:r>
            <a:r>
              <a:rPr b="1" i="0" lang="ru-RU" sz="3200" u="none" cap="none" strike="noStrike">
                <a:solidFill>
                  <a:srgbClr val="000000"/>
                </a:solidFill>
                <a:latin typeface="Times New Roman"/>
                <a:ea typeface="Times New Roman"/>
                <a:cs typeface="Times New Roman"/>
                <a:sym typeface="Times New Roman"/>
              </a:rPr>
              <a:t>  </a:t>
            </a:r>
            <a:endParaRPr b="0" i="0" sz="3200" u="none" cap="none" strike="noStrike">
              <a:solidFill>
                <a:srgbClr val="000000"/>
              </a:solidFill>
              <a:latin typeface="Garamond"/>
              <a:ea typeface="Garamond"/>
              <a:cs typeface="Garamond"/>
              <a:sym typeface="Garamond"/>
            </a:endParaRPr>
          </a:p>
        </p:txBody>
      </p:sp>
      <p:sp>
        <p:nvSpPr>
          <p:cNvPr id="600" name="Google Shape;600;p41"/>
          <p:cNvSpPr txBox="1"/>
          <p:nvPr/>
        </p:nvSpPr>
        <p:spPr>
          <a:xfrm rot="-1549161">
            <a:off x="3255227" y="3173519"/>
            <a:ext cx="1923268" cy="584775"/>
          </a:xfrm>
          <a:prstGeom prst="rect">
            <a:avLst/>
          </a:prstGeom>
          <a:solidFill>
            <a:srgbClr val="F0D4D1"/>
          </a:solidFill>
          <a:ln cap="flat" cmpd="sng" w="9525">
            <a:solidFill>
              <a:srgbClr val="A23C3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11D19"/>
              </a:buClr>
              <a:buSzPts val="3200"/>
              <a:buFont typeface="Garamond"/>
              <a:buNone/>
            </a:pPr>
            <a:r>
              <a:rPr b="1" i="0" lang="ru-RU" sz="3200" u="none" cap="none" strike="noStrike">
                <a:solidFill>
                  <a:srgbClr val="511D19"/>
                </a:solidFill>
                <a:latin typeface="Garamond"/>
                <a:ea typeface="Garamond"/>
                <a:cs typeface="Garamond"/>
                <a:sym typeface="Garamond"/>
              </a:rPr>
              <a:t>Напрями</a:t>
            </a:r>
            <a:r>
              <a:rPr b="1" i="0" lang="ru-RU" sz="3200" u="none" cap="none" strike="noStrike">
                <a:solidFill>
                  <a:srgbClr val="000000"/>
                </a:solidFill>
                <a:latin typeface="Times New Roman"/>
                <a:ea typeface="Times New Roman"/>
                <a:cs typeface="Times New Roman"/>
                <a:sym typeface="Times New Roman"/>
              </a:rPr>
              <a:t>  </a:t>
            </a:r>
            <a:endParaRPr b="0" i="0" sz="3200" u="none" cap="none" strike="noStrike">
              <a:solidFill>
                <a:srgbClr val="000000"/>
              </a:solidFill>
              <a:latin typeface="Garamond"/>
              <a:ea typeface="Garamond"/>
              <a:cs typeface="Garamond"/>
              <a:sym typeface="Garamond"/>
            </a:endParaRPr>
          </a:p>
        </p:txBody>
      </p:sp>
      <p:sp>
        <p:nvSpPr>
          <p:cNvPr id="601" name="Google Shape;601;p41"/>
          <p:cNvSpPr txBox="1"/>
          <p:nvPr/>
        </p:nvSpPr>
        <p:spPr>
          <a:xfrm rot="-1251415">
            <a:off x="2130494" y="2548027"/>
            <a:ext cx="1974589" cy="597622"/>
          </a:xfrm>
          <a:prstGeom prst="rect">
            <a:avLst/>
          </a:prstGeom>
          <a:solidFill>
            <a:srgbClr val="F0D4D1"/>
          </a:solidFill>
          <a:ln cap="flat" cmpd="sng" w="9525">
            <a:solidFill>
              <a:srgbClr val="A23C3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11D19"/>
              </a:buClr>
              <a:buSzPts val="3200"/>
              <a:buFont typeface="Garamond"/>
              <a:buNone/>
            </a:pPr>
            <a:r>
              <a:rPr b="1" i="0" lang="ru-RU" sz="3200" u="none" cap="none" strike="noStrike">
                <a:solidFill>
                  <a:srgbClr val="511D19"/>
                </a:solidFill>
                <a:latin typeface="Garamond"/>
                <a:ea typeface="Garamond"/>
                <a:cs typeface="Garamond"/>
                <a:sym typeface="Garamond"/>
              </a:rPr>
              <a:t>Види  </a:t>
            </a:r>
            <a:endParaRPr b="0" i="0" sz="3200" u="none" cap="none" strike="noStrike">
              <a:solidFill>
                <a:srgbClr val="511D19"/>
              </a:solidFill>
              <a:latin typeface="Garamond"/>
              <a:ea typeface="Garamond"/>
              <a:cs typeface="Garamond"/>
              <a:sym typeface="Garamond"/>
            </a:endParaRPr>
          </a:p>
        </p:txBody>
      </p:sp>
      <p:sp>
        <p:nvSpPr>
          <p:cNvPr id="602" name="Google Shape;602;p41"/>
          <p:cNvSpPr txBox="1"/>
          <p:nvPr/>
        </p:nvSpPr>
        <p:spPr>
          <a:xfrm rot="-1067603">
            <a:off x="974219" y="1927735"/>
            <a:ext cx="1974589" cy="597622"/>
          </a:xfrm>
          <a:prstGeom prst="rect">
            <a:avLst/>
          </a:prstGeom>
          <a:solidFill>
            <a:srgbClr val="F0D4D1"/>
          </a:solidFill>
          <a:ln cap="flat" cmpd="sng" w="9525">
            <a:solidFill>
              <a:srgbClr val="A23C3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11D19"/>
              </a:buClr>
              <a:buSzPts val="3200"/>
              <a:buFont typeface="Garamond"/>
              <a:buNone/>
            </a:pPr>
            <a:r>
              <a:rPr b="1" i="0" lang="ru-RU" sz="3200" u="none" cap="none" strike="noStrike">
                <a:solidFill>
                  <a:srgbClr val="511D19"/>
                </a:solidFill>
                <a:latin typeface="Garamond"/>
                <a:ea typeface="Garamond"/>
                <a:cs typeface="Garamond"/>
                <a:sym typeface="Garamond"/>
              </a:rPr>
              <a:t>Форми</a:t>
            </a:r>
            <a:r>
              <a:rPr b="1" i="0" lang="ru-RU" sz="3200" u="none" cap="none" strike="noStrike">
                <a:solidFill>
                  <a:srgbClr val="000000"/>
                </a:solidFill>
                <a:latin typeface="Times New Roman"/>
                <a:ea typeface="Times New Roman"/>
                <a:cs typeface="Times New Roman"/>
                <a:sym typeface="Times New Roman"/>
              </a:rPr>
              <a:t> </a:t>
            </a:r>
            <a:endParaRPr b="0" i="0" sz="3200" u="none" cap="none" strike="noStrike">
              <a:solidFill>
                <a:srgbClr val="000000"/>
              </a:solidFill>
              <a:latin typeface="Garamond"/>
              <a:ea typeface="Garamond"/>
              <a:cs typeface="Garamond"/>
              <a:sym typeface="Garamond"/>
            </a:endParaRPr>
          </a:p>
        </p:txBody>
      </p:sp>
      <p:sp>
        <p:nvSpPr>
          <p:cNvPr id="603" name="Google Shape;603;p41"/>
          <p:cNvSpPr txBox="1"/>
          <p:nvPr/>
        </p:nvSpPr>
        <p:spPr>
          <a:xfrm>
            <a:off x="7774963" y="665047"/>
            <a:ext cx="3677700" cy="2062103"/>
          </a:xfrm>
          <a:prstGeom prst="rect">
            <a:avLst/>
          </a:prstGeom>
          <a:solidFill>
            <a:srgbClr val="F8EFD7"/>
          </a:solidFill>
          <a:ln cap="flat" cmpd="sng" w="9525">
            <a:solidFill>
              <a:srgbClr val="A23C3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Garamond"/>
              <a:buNone/>
            </a:pPr>
            <a:r>
              <a:rPr b="1" i="0" lang="ru-RU" sz="3200" u="sng" cap="none" strike="noStrike">
                <a:solidFill>
                  <a:srgbClr val="000000"/>
                </a:solidFill>
                <a:latin typeface="Garamond"/>
                <a:ea typeface="Garamond"/>
                <a:cs typeface="Garamond"/>
                <a:sym typeface="Garamond"/>
              </a:rPr>
              <a:t>Суб’єкт</a:t>
            </a:r>
            <a:r>
              <a:rPr b="1" i="0" lang="ru-RU" sz="3200" u="none" cap="none" strike="noStrike">
                <a:solidFill>
                  <a:srgbClr val="000000"/>
                </a:solidFill>
                <a:latin typeface="Garamond"/>
                <a:ea typeface="Garamond"/>
                <a:cs typeface="Garamond"/>
                <a:sym typeface="Garamond"/>
              </a:rPr>
              <a:t> надання освітніх послуг з підвищення кваліфікації:  </a:t>
            </a:r>
            <a:endParaRPr b="0" i="0" sz="3200" u="none" cap="none" strike="noStrike">
              <a:solidFill>
                <a:srgbClr val="000000"/>
              </a:solidFill>
              <a:latin typeface="Garamond"/>
              <a:ea typeface="Garamond"/>
              <a:cs typeface="Garamond"/>
              <a:sym typeface="Garamond"/>
            </a:endParaRPr>
          </a:p>
        </p:txBody>
      </p:sp>
      <p:sp>
        <p:nvSpPr>
          <p:cNvPr id="604" name="Google Shape;604;p41"/>
          <p:cNvSpPr txBox="1"/>
          <p:nvPr/>
        </p:nvSpPr>
        <p:spPr>
          <a:xfrm>
            <a:off x="6992908" y="2896472"/>
            <a:ext cx="4422821" cy="954107"/>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511D19"/>
              </a:buClr>
              <a:buSzPts val="2800"/>
              <a:buFont typeface="Noto Sans Symbols"/>
              <a:buChar char="✔"/>
            </a:pPr>
            <a:r>
              <a:rPr b="1" i="1" lang="ru-RU" sz="2800" u="none" cap="none" strike="noStrike">
                <a:solidFill>
                  <a:srgbClr val="511D19"/>
                </a:solidFill>
                <a:latin typeface="Garamond"/>
                <a:ea typeface="Garamond"/>
                <a:cs typeface="Garamond"/>
                <a:sym typeface="Garamond"/>
              </a:rPr>
              <a:t>заклад освіти (його структурний підрозділ)</a:t>
            </a:r>
            <a:endParaRPr b="1" i="1" sz="2800" u="none" cap="none" strike="noStrike">
              <a:solidFill>
                <a:srgbClr val="511D19"/>
              </a:solidFill>
              <a:latin typeface="Garamond"/>
              <a:ea typeface="Garamond"/>
              <a:cs typeface="Garamond"/>
              <a:sym typeface="Garamond"/>
            </a:endParaRPr>
          </a:p>
        </p:txBody>
      </p:sp>
      <p:sp>
        <p:nvSpPr>
          <p:cNvPr id="605" name="Google Shape;605;p41"/>
          <p:cNvSpPr txBox="1"/>
          <p:nvPr/>
        </p:nvSpPr>
        <p:spPr>
          <a:xfrm>
            <a:off x="6992908" y="4060239"/>
            <a:ext cx="4571515" cy="52583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511D19"/>
              </a:buClr>
              <a:buSzPts val="2800"/>
              <a:buFont typeface="Noto Sans Symbols"/>
              <a:buChar char="✔"/>
            </a:pPr>
            <a:r>
              <a:rPr b="1" i="1" lang="ru-RU" sz="2800" u="none" cap="none" strike="noStrike">
                <a:solidFill>
                  <a:srgbClr val="511D19"/>
                </a:solidFill>
                <a:latin typeface="Garamond"/>
                <a:ea typeface="Garamond"/>
                <a:cs typeface="Garamond"/>
                <a:sym typeface="Garamond"/>
              </a:rPr>
              <a:t>наукова установа</a:t>
            </a:r>
            <a:endParaRPr b="1" i="1" sz="2800" u="none" cap="none" strike="noStrike">
              <a:solidFill>
                <a:srgbClr val="511D19"/>
              </a:solidFill>
              <a:latin typeface="Garamond"/>
              <a:ea typeface="Garamond"/>
              <a:cs typeface="Garamond"/>
              <a:sym typeface="Garamond"/>
            </a:endParaRPr>
          </a:p>
        </p:txBody>
      </p:sp>
      <p:sp>
        <p:nvSpPr>
          <p:cNvPr id="606" name="Google Shape;606;p41"/>
          <p:cNvSpPr txBox="1"/>
          <p:nvPr/>
        </p:nvSpPr>
        <p:spPr>
          <a:xfrm>
            <a:off x="7006348" y="4795729"/>
            <a:ext cx="4036142" cy="954107"/>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511D19"/>
              </a:buClr>
              <a:buSzPts val="2800"/>
              <a:buFont typeface="Noto Sans Symbols"/>
              <a:buChar char="✔"/>
            </a:pPr>
            <a:r>
              <a:rPr b="1" i="1" lang="ru-RU" sz="2800" u="none" cap="none" strike="noStrike">
                <a:solidFill>
                  <a:srgbClr val="511D19"/>
                </a:solidFill>
                <a:latin typeface="Garamond"/>
                <a:ea typeface="Garamond"/>
                <a:cs typeface="Garamond"/>
                <a:sym typeface="Garamond"/>
              </a:rPr>
              <a:t>інша юридична чи фізична особа</a:t>
            </a:r>
            <a:endParaRPr b="1" i="1" sz="2800" u="none" cap="none" strike="noStrike">
              <a:solidFill>
                <a:srgbClr val="511D19"/>
              </a:solidFill>
              <a:latin typeface="Garamond"/>
              <a:ea typeface="Garamond"/>
              <a:cs typeface="Garamond"/>
              <a:sym typeface="Garamond"/>
            </a:endParaRPr>
          </a:p>
        </p:txBody>
      </p:sp>
      <p:sp>
        <p:nvSpPr>
          <p:cNvPr id="607" name="Google Shape;607;p41"/>
          <p:cNvSpPr txBox="1"/>
          <p:nvPr/>
        </p:nvSpPr>
        <p:spPr>
          <a:xfrm>
            <a:off x="5329084" y="6451001"/>
            <a:ext cx="6729778" cy="338554"/>
          </a:xfrm>
          <a:prstGeom prst="rect">
            <a:avLst/>
          </a:prstGeom>
          <a:solidFill>
            <a:srgbClr val="FFFFFF"/>
          </a:solidFill>
          <a:ln cap="flat" cmpd="sng" w="15875">
            <a:solidFill>
              <a:srgbClr val="83992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Times New Roman"/>
              <a:buNone/>
            </a:pPr>
            <a:r>
              <a:rPr b="1" i="0" lang="ru-RU" sz="1600" u="none" cap="none" strike="noStrike">
                <a:solidFill>
                  <a:srgbClr val="000000"/>
                </a:solidFill>
                <a:latin typeface="Times New Roman"/>
                <a:ea typeface="Times New Roman"/>
                <a:cs typeface="Times New Roman"/>
                <a:sym typeface="Times New Roman"/>
              </a:rPr>
              <a:t>Закон с. 59 /  Постанова № 800 – п.7, 9 / Лист МОНУ № 1/9-141 - с.4</a:t>
            </a:r>
            <a:endParaRPr b="0" i="0" sz="1600" u="none" cap="none" strike="noStrike">
              <a:solidFill>
                <a:srgbClr val="000000"/>
              </a:solidFill>
              <a:latin typeface="Garamond"/>
              <a:ea typeface="Garamond"/>
              <a:cs typeface="Garamond"/>
              <a:sym typeface="Garamon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4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pic>
        <p:nvPicPr>
          <p:cNvPr id="613" name="Google Shape;613;p42"/>
          <p:cNvPicPr preferRelativeResize="0"/>
          <p:nvPr>
            <p:ph idx="1" type="body"/>
          </p:nvPr>
        </p:nvPicPr>
        <p:blipFill rotWithShape="1">
          <a:blip r:embed="rId3">
            <a:alphaModFix/>
          </a:blip>
          <a:srcRect b="0" l="0" r="0" t="0"/>
          <a:stretch/>
        </p:blipFill>
        <p:spPr>
          <a:xfrm>
            <a:off x="270456" y="0"/>
            <a:ext cx="11590986"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4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pic>
        <p:nvPicPr>
          <p:cNvPr id="619" name="Google Shape;619;p43"/>
          <p:cNvPicPr preferRelativeResize="0"/>
          <p:nvPr>
            <p:ph idx="1" type="body"/>
          </p:nvPr>
        </p:nvPicPr>
        <p:blipFill rotWithShape="1">
          <a:blip r:embed="rId3">
            <a:alphaModFix/>
          </a:blip>
          <a:srcRect b="0" l="0" r="0" t="0"/>
          <a:stretch/>
        </p:blipFill>
        <p:spPr>
          <a:xfrm>
            <a:off x="193183" y="1"/>
            <a:ext cx="11668259"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4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pic>
        <p:nvPicPr>
          <p:cNvPr id="625" name="Google Shape;625;p44"/>
          <p:cNvPicPr preferRelativeResize="0"/>
          <p:nvPr>
            <p:ph idx="1" type="body"/>
          </p:nvPr>
        </p:nvPicPr>
        <p:blipFill rotWithShape="1">
          <a:blip r:embed="rId3">
            <a:alphaModFix/>
          </a:blip>
          <a:srcRect b="0" l="0" r="0" t="0"/>
          <a:stretch/>
        </p:blipFill>
        <p:spPr>
          <a:xfrm>
            <a:off x="167425" y="0"/>
            <a:ext cx="11655381" cy="68579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4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pic>
        <p:nvPicPr>
          <p:cNvPr id="631" name="Google Shape;631;p45"/>
          <p:cNvPicPr preferRelativeResize="0"/>
          <p:nvPr>
            <p:ph idx="1" type="body"/>
          </p:nvPr>
        </p:nvPicPr>
        <p:blipFill rotWithShape="1">
          <a:blip r:embed="rId3">
            <a:alphaModFix/>
          </a:blip>
          <a:srcRect b="0" l="0" r="0" t="0"/>
          <a:stretch/>
        </p:blipFill>
        <p:spPr>
          <a:xfrm>
            <a:off x="257577" y="0"/>
            <a:ext cx="11590985"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4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pic>
        <p:nvPicPr>
          <p:cNvPr id="637" name="Google Shape;637;p46"/>
          <p:cNvPicPr preferRelativeResize="0"/>
          <p:nvPr>
            <p:ph idx="1" type="body"/>
          </p:nvPr>
        </p:nvPicPr>
        <p:blipFill rotWithShape="1">
          <a:blip r:embed="rId3">
            <a:alphaModFix/>
          </a:blip>
          <a:srcRect b="0" l="0" r="0" t="0"/>
          <a:stretch/>
        </p:blipFill>
        <p:spPr>
          <a:xfrm>
            <a:off x="257577" y="0"/>
            <a:ext cx="11616744"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4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pic>
        <p:nvPicPr>
          <p:cNvPr id="643" name="Google Shape;643;p47"/>
          <p:cNvPicPr preferRelativeResize="0"/>
          <p:nvPr>
            <p:ph idx="1" type="body"/>
          </p:nvPr>
        </p:nvPicPr>
        <p:blipFill rotWithShape="1">
          <a:blip r:embed="rId3">
            <a:alphaModFix/>
          </a:blip>
          <a:srcRect b="0" l="0" r="0" t="0"/>
          <a:stretch/>
        </p:blipFill>
        <p:spPr>
          <a:xfrm>
            <a:off x="296214" y="0"/>
            <a:ext cx="11462197"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4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pic>
        <p:nvPicPr>
          <p:cNvPr id="649" name="Google Shape;649;p48"/>
          <p:cNvPicPr preferRelativeResize="0"/>
          <p:nvPr>
            <p:ph idx="1" type="body"/>
          </p:nvPr>
        </p:nvPicPr>
        <p:blipFill rotWithShape="1">
          <a:blip r:embed="rId3">
            <a:alphaModFix/>
          </a:blip>
          <a:srcRect b="0" l="0" r="0" t="0"/>
          <a:stretch/>
        </p:blipFill>
        <p:spPr>
          <a:xfrm>
            <a:off x="21465" y="0"/>
            <a:ext cx="11870029"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graphicFrame>
        <p:nvGraphicFramePr>
          <p:cNvPr id="654" name="Google Shape;654;g241717b0bcd_0_0"/>
          <p:cNvGraphicFramePr/>
          <p:nvPr/>
        </p:nvGraphicFramePr>
        <p:xfrm>
          <a:off x="0" y="0"/>
          <a:ext cx="3000000" cy="3000000"/>
        </p:xfrm>
        <a:graphic>
          <a:graphicData uri="http://schemas.openxmlformats.org/drawingml/2006/table">
            <a:tbl>
              <a:tblPr>
                <a:noFill/>
                <a:tableStyleId>{48B26AB2-2EFB-4EC1-A551-111C4675D24D}</a:tableStyleId>
              </a:tblPr>
              <a:tblGrid>
                <a:gridCol w="12192000"/>
              </a:tblGrid>
              <a:tr h="571500">
                <a:tc>
                  <a:txBody>
                    <a:bodyPr/>
                    <a:lstStyle/>
                    <a:p>
                      <a:pPr indent="0" lvl="0" marL="292100" marR="292100" rtl="0" algn="ctr">
                        <a:lnSpc>
                          <a:spcPct val="150000"/>
                        </a:lnSpc>
                        <a:spcBef>
                          <a:spcPts val="0"/>
                        </a:spcBef>
                        <a:spcAft>
                          <a:spcPts val="0"/>
                        </a:spcAft>
                        <a:buClr>
                          <a:srgbClr val="000000"/>
                        </a:buClr>
                        <a:buSzPts val="2000"/>
                        <a:buFont typeface="Arial"/>
                        <a:buNone/>
                      </a:pPr>
                      <a:r>
                        <a:rPr b="1" i="1" lang="ru-RU" sz="2000" u="none" cap="none" strike="noStrike"/>
                        <a:t>ЗАКОН УКРАЇНИ</a:t>
                      </a:r>
                      <a:endParaRPr b="1" i="1" sz="2000" u="none" cap="none" strike="noStrike"/>
                    </a:p>
                    <a:p>
                      <a:pPr indent="0" lvl="0" marL="292100" marR="292100" rtl="0" algn="ctr">
                        <a:lnSpc>
                          <a:spcPct val="115000"/>
                        </a:lnSpc>
                        <a:spcBef>
                          <a:spcPts val="1500"/>
                        </a:spcBef>
                        <a:spcAft>
                          <a:spcPts val="0"/>
                        </a:spcAft>
                        <a:buClr>
                          <a:schemeClr val="dk1"/>
                        </a:buClr>
                        <a:buSzPts val="1100"/>
                        <a:buFont typeface="Arial"/>
                        <a:buNone/>
                      </a:pPr>
                      <a:r>
                        <a:rPr b="1" lang="ru-RU" sz="2000" u="none" cap="none" strike="noStrike">
                          <a:solidFill>
                            <a:schemeClr val="dk1"/>
                          </a:solidFill>
                          <a:latin typeface="Times New Roman"/>
                          <a:ea typeface="Times New Roman"/>
                          <a:cs typeface="Times New Roman"/>
                          <a:sym typeface="Times New Roman"/>
                        </a:rPr>
                        <a:t>Про внесення зміни до статті 51 Закону України "Про повну загальну середню освіту" щодо підвищення кваліфікації педагогічних працівників у питанні надання психологічної підтримки учасникам освітнього процесу</a:t>
                      </a:r>
                      <a:endParaRPr b="1" sz="2000" u="none" cap="none" strike="noStrike">
                        <a:solidFill>
                          <a:schemeClr val="dk1"/>
                        </a:solidFill>
                        <a:latin typeface="Times New Roman"/>
                        <a:ea typeface="Times New Roman"/>
                        <a:cs typeface="Times New Roman"/>
                        <a:sym typeface="Times New Roman"/>
                      </a:endParaRPr>
                    </a:p>
                    <a:p>
                      <a:pPr indent="292100" lvl="0" marL="0" marR="0" rtl="0" algn="just">
                        <a:lnSpc>
                          <a:spcPct val="115000"/>
                        </a:lnSpc>
                        <a:spcBef>
                          <a:spcPts val="2300"/>
                        </a:spcBef>
                        <a:spcAft>
                          <a:spcPts val="0"/>
                        </a:spcAft>
                        <a:buClr>
                          <a:schemeClr val="dk1"/>
                        </a:buClr>
                        <a:buSzPts val="1100"/>
                        <a:buFont typeface="Arial"/>
                        <a:buNone/>
                      </a:pPr>
                      <a:r>
                        <a:rPr lang="ru-RU" sz="1800" u="none" cap="none" strike="noStrike">
                          <a:solidFill>
                            <a:schemeClr val="dk1"/>
                          </a:solidFill>
                          <a:latin typeface="Times New Roman"/>
                          <a:ea typeface="Times New Roman"/>
                          <a:cs typeface="Times New Roman"/>
                          <a:sym typeface="Times New Roman"/>
                        </a:rPr>
                        <a:t>Верховна Рада України </a:t>
                      </a:r>
                      <a:r>
                        <a:rPr b="1" lang="ru-RU" sz="1800" u="none" cap="none" strike="noStrike">
                          <a:solidFill>
                            <a:schemeClr val="dk1"/>
                          </a:solidFill>
                          <a:latin typeface="Times New Roman"/>
                          <a:ea typeface="Times New Roman"/>
                          <a:cs typeface="Times New Roman"/>
                          <a:sym typeface="Times New Roman"/>
                        </a:rPr>
                        <a:t>постановляє:</a:t>
                      </a:r>
                      <a:endParaRPr b="1" sz="1800" u="none" cap="none" strike="noStrike">
                        <a:solidFill>
                          <a:schemeClr val="dk1"/>
                        </a:solidFill>
                        <a:latin typeface="Times New Roman"/>
                        <a:ea typeface="Times New Roman"/>
                        <a:cs typeface="Times New Roman"/>
                        <a:sym typeface="Times New Roman"/>
                      </a:endParaRPr>
                    </a:p>
                    <a:p>
                      <a:pPr indent="292100" lvl="0" marL="0" marR="0" rtl="0" algn="just">
                        <a:lnSpc>
                          <a:spcPct val="115000"/>
                        </a:lnSpc>
                        <a:spcBef>
                          <a:spcPts val="1200"/>
                        </a:spcBef>
                        <a:spcAft>
                          <a:spcPts val="0"/>
                        </a:spcAft>
                        <a:buClr>
                          <a:schemeClr val="dk1"/>
                        </a:buClr>
                        <a:buSzPts val="1100"/>
                        <a:buFont typeface="Arial"/>
                        <a:buNone/>
                      </a:pPr>
                      <a:r>
                        <a:rPr lang="ru-RU" sz="1800" u="none" cap="none" strike="noStrike">
                          <a:solidFill>
                            <a:schemeClr val="dk1"/>
                          </a:solidFill>
                          <a:latin typeface="Times New Roman"/>
                          <a:ea typeface="Times New Roman"/>
                          <a:cs typeface="Times New Roman"/>
                          <a:sym typeface="Times New Roman"/>
                        </a:rPr>
                        <a:t>I. </a:t>
                      </a:r>
                      <a:r>
                        <a:rPr lang="ru-RU" sz="1800" u="sng" cap="none" strike="noStrike">
                          <a:solidFill>
                            <a:srgbClr val="000099"/>
                          </a:solidFill>
                          <a:latin typeface="Times New Roman"/>
                          <a:ea typeface="Times New Roman"/>
                          <a:cs typeface="Times New Roman"/>
                          <a:sym typeface="Times New Roman"/>
                          <a:hlinkClick r:id="rId3">
                            <a:extLst>
                              <a:ext uri="{A12FA001-AC4F-418D-AE19-62706E023703}">
                                <ahyp:hlinkClr val="tx"/>
                              </a:ext>
                            </a:extLst>
                          </a:hlinkClick>
                        </a:rPr>
                        <a:t>Абзац перший</a:t>
                      </a:r>
                      <a:r>
                        <a:rPr lang="ru-RU" sz="1800" u="none" cap="none" strike="noStrike">
                          <a:solidFill>
                            <a:schemeClr val="dk1"/>
                          </a:solidFill>
                          <a:latin typeface="Times New Roman"/>
                          <a:ea typeface="Times New Roman"/>
                          <a:cs typeface="Times New Roman"/>
                          <a:sym typeface="Times New Roman"/>
                        </a:rPr>
                        <a:t> частини другої статті 51 Закону України "Про повну загальну середню освіту" (Відомості Верховної Ради України, 2020 р., № 31, ст. 226) доповнити словами і цифрами "та не менше 10 відсотків загальної кількості годин - на вдосконалення знань, вмінь і практичних навичок у частині надання психологічної підтримки учасникам освітнього процесу".</a:t>
                      </a:r>
                      <a:endParaRPr sz="1800" u="none" cap="none" strike="noStrike">
                        <a:solidFill>
                          <a:schemeClr val="dk1"/>
                        </a:solidFill>
                        <a:latin typeface="Times New Roman"/>
                        <a:ea typeface="Times New Roman"/>
                        <a:cs typeface="Times New Roman"/>
                        <a:sym typeface="Times New Roman"/>
                      </a:endParaRPr>
                    </a:p>
                    <a:p>
                      <a:pPr indent="292100" lvl="0" marL="0" marR="0" rtl="0" algn="just">
                        <a:lnSpc>
                          <a:spcPct val="115000"/>
                        </a:lnSpc>
                        <a:spcBef>
                          <a:spcPts val="1200"/>
                        </a:spcBef>
                        <a:spcAft>
                          <a:spcPts val="0"/>
                        </a:spcAft>
                        <a:buClr>
                          <a:schemeClr val="dk1"/>
                        </a:buClr>
                        <a:buSzPts val="1100"/>
                        <a:buFont typeface="Arial"/>
                        <a:buNone/>
                      </a:pPr>
                      <a:r>
                        <a:rPr lang="ru-RU" sz="1800" u="none" cap="none" strike="noStrike">
                          <a:solidFill>
                            <a:schemeClr val="dk1"/>
                          </a:solidFill>
                          <a:latin typeface="Times New Roman"/>
                          <a:ea typeface="Times New Roman"/>
                          <a:cs typeface="Times New Roman"/>
                          <a:sym typeface="Times New Roman"/>
                        </a:rPr>
                        <a:t>II. Прикінцеві положення</a:t>
                      </a:r>
                      <a:endParaRPr sz="1800" u="none" cap="none" strike="noStrike">
                        <a:solidFill>
                          <a:schemeClr val="dk1"/>
                        </a:solidFill>
                        <a:latin typeface="Times New Roman"/>
                        <a:ea typeface="Times New Roman"/>
                        <a:cs typeface="Times New Roman"/>
                        <a:sym typeface="Times New Roman"/>
                      </a:endParaRPr>
                    </a:p>
                    <a:p>
                      <a:pPr indent="292100" lvl="0" marL="0" marR="0" rtl="0" algn="just">
                        <a:lnSpc>
                          <a:spcPct val="115000"/>
                        </a:lnSpc>
                        <a:spcBef>
                          <a:spcPts val="1200"/>
                        </a:spcBef>
                        <a:spcAft>
                          <a:spcPts val="0"/>
                        </a:spcAft>
                        <a:buClr>
                          <a:schemeClr val="dk1"/>
                        </a:buClr>
                        <a:buSzPts val="1100"/>
                        <a:buFont typeface="Arial"/>
                        <a:buNone/>
                      </a:pPr>
                      <a:r>
                        <a:rPr lang="ru-RU" sz="1800" u="none" cap="none" strike="noStrike">
                          <a:solidFill>
                            <a:schemeClr val="dk1"/>
                          </a:solidFill>
                          <a:latin typeface="Times New Roman"/>
                          <a:ea typeface="Times New Roman"/>
                          <a:cs typeface="Times New Roman"/>
                          <a:sym typeface="Times New Roman"/>
                        </a:rPr>
                        <a:t>1. Цей Закон набирає чинності через один місяць з дня його опублікування, крім </a:t>
                      </a:r>
                      <a:r>
                        <a:rPr lang="ru-RU" sz="1800" u="sng" cap="none" strike="noStrike">
                          <a:solidFill>
                            <a:srgbClr val="006600"/>
                          </a:solidFill>
                          <a:latin typeface="Times New Roman"/>
                          <a:ea typeface="Times New Roman"/>
                          <a:cs typeface="Times New Roman"/>
                          <a:sym typeface="Times New Roman"/>
                          <a:hlinkClick r:id="rId4">
                            <a:extLst>
                              <a:ext uri="{A12FA001-AC4F-418D-AE19-62706E023703}">
                                <ahyp:hlinkClr val="tx"/>
                              </a:ext>
                            </a:extLst>
                          </a:hlinkClick>
                        </a:rPr>
                        <a:t>пункту 2</a:t>
                      </a:r>
                      <a:r>
                        <a:rPr lang="ru-RU" sz="1800" u="none" cap="none" strike="noStrike">
                          <a:solidFill>
                            <a:schemeClr val="dk1"/>
                          </a:solidFill>
                          <a:latin typeface="Times New Roman"/>
                          <a:ea typeface="Times New Roman"/>
                          <a:cs typeface="Times New Roman"/>
                          <a:sym typeface="Times New Roman"/>
                        </a:rPr>
                        <a:t> цього розділу, який набирає чинності з дня опублікування цього Закону.</a:t>
                      </a:r>
                      <a:endParaRPr sz="1800" u="none" cap="none" strike="noStrike">
                        <a:solidFill>
                          <a:schemeClr val="dk1"/>
                        </a:solidFill>
                        <a:latin typeface="Times New Roman"/>
                        <a:ea typeface="Times New Roman"/>
                        <a:cs typeface="Times New Roman"/>
                        <a:sym typeface="Times New Roman"/>
                      </a:endParaRPr>
                    </a:p>
                    <a:p>
                      <a:pPr indent="292100" lvl="0" marL="0" marR="0" rtl="0" algn="just">
                        <a:lnSpc>
                          <a:spcPct val="115000"/>
                        </a:lnSpc>
                        <a:spcBef>
                          <a:spcPts val="1200"/>
                        </a:spcBef>
                        <a:spcAft>
                          <a:spcPts val="0"/>
                        </a:spcAft>
                        <a:buClr>
                          <a:schemeClr val="dk1"/>
                        </a:buClr>
                        <a:buSzPts val="1100"/>
                        <a:buFont typeface="Arial"/>
                        <a:buNone/>
                      </a:pPr>
                      <a:r>
                        <a:rPr lang="ru-RU" sz="1800" u="sng" cap="none" strike="noStrike">
                          <a:solidFill>
                            <a:srgbClr val="006600"/>
                          </a:solidFill>
                          <a:latin typeface="Times New Roman"/>
                          <a:ea typeface="Times New Roman"/>
                          <a:cs typeface="Times New Roman"/>
                          <a:sym typeface="Times New Roman"/>
                          <a:hlinkClick r:id="rId5">
                            <a:extLst>
                              <a:ext uri="{A12FA001-AC4F-418D-AE19-62706E023703}">
                                <ahyp:hlinkClr val="tx"/>
                              </a:ext>
                            </a:extLst>
                          </a:hlinkClick>
                        </a:rPr>
                        <a:t>2.</a:t>
                      </a:r>
                      <a:r>
                        <a:rPr lang="ru-RU" sz="1800" u="none" cap="none" strike="noStrike">
                          <a:solidFill>
                            <a:schemeClr val="dk1"/>
                          </a:solidFill>
                          <a:latin typeface="Times New Roman"/>
                          <a:ea typeface="Times New Roman"/>
                          <a:cs typeface="Times New Roman"/>
                          <a:sym typeface="Times New Roman"/>
                        </a:rPr>
                        <a:t> Кабінету Міністрів України у місячний строк з дня опублікування цього Закону:</a:t>
                      </a:r>
                      <a:endParaRPr sz="1800" u="none" cap="none" strike="noStrike">
                        <a:solidFill>
                          <a:schemeClr val="dk1"/>
                        </a:solidFill>
                        <a:latin typeface="Times New Roman"/>
                        <a:ea typeface="Times New Roman"/>
                        <a:cs typeface="Times New Roman"/>
                        <a:sym typeface="Times New Roman"/>
                      </a:endParaRPr>
                    </a:p>
                    <a:p>
                      <a:pPr indent="292100" lvl="0" marL="0" marR="0" rtl="0" algn="just">
                        <a:lnSpc>
                          <a:spcPct val="115000"/>
                        </a:lnSpc>
                        <a:spcBef>
                          <a:spcPts val="1200"/>
                        </a:spcBef>
                        <a:spcAft>
                          <a:spcPts val="0"/>
                        </a:spcAft>
                        <a:buClr>
                          <a:schemeClr val="dk1"/>
                        </a:buClr>
                        <a:buSzPts val="1100"/>
                        <a:buFont typeface="Arial"/>
                        <a:buNone/>
                      </a:pPr>
                      <a:r>
                        <a:rPr lang="ru-RU" sz="1800" u="none" cap="none" strike="noStrike">
                          <a:solidFill>
                            <a:schemeClr val="dk1"/>
                          </a:solidFill>
                          <a:latin typeface="Times New Roman"/>
                          <a:ea typeface="Times New Roman"/>
                          <a:cs typeface="Times New Roman"/>
                          <a:sym typeface="Times New Roman"/>
                        </a:rPr>
                        <a:t>привести свої нормативно-правові акти у відповідність із цим Законом;</a:t>
                      </a:r>
                      <a:endParaRPr sz="1800" u="none" cap="none" strike="noStrike">
                        <a:solidFill>
                          <a:schemeClr val="dk1"/>
                        </a:solidFill>
                        <a:latin typeface="Times New Roman"/>
                        <a:ea typeface="Times New Roman"/>
                        <a:cs typeface="Times New Roman"/>
                        <a:sym typeface="Times New Roman"/>
                      </a:endParaRPr>
                    </a:p>
                    <a:p>
                      <a:pPr indent="292100" lvl="0" marL="0" marR="0" rtl="0" algn="just">
                        <a:lnSpc>
                          <a:spcPct val="115000"/>
                        </a:lnSpc>
                        <a:spcBef>
                          <a:spcPts val="1200"/>
                        </a:spcBef>
                        <a:spcAft>
                          <a:spcPts val="0"/>
                        </a:spcAft>
                        <a:buClr>
                          <a:schemeClr val="dk1"/>
                        </a:buClr>
                        <a:buSzPts val="1100"/>
                        <a:buFont typeface="Arial"/>
                        <a:buNone/>
                      </a:pPr>
                      <a:r>
                        <a:rPr lang="ru-RU" sz="1800" u="none" cap="none" strike="noStrike">
                          <a:solidFill>
                            <a:schemeClr val="dk1"/>
                          </a:solidFill>
                          <a:latin typeface="Times New Roman"/>
                          <a:ea typeface="Times New Roman"/>
                          <a:cs typeface="Times New Roman"/>
                          <a:sym typeface="Times New Roman"/>
                        </a:rPr>
                        <a:t>забезпечити приведення міністерствами, іншими центральними органами виконавчої влади їх нормативно-правових актів у відповідність із цим Законом.</a:t>
                      </a:r>
                      <a:endParaRPr sz="1800" u="none" cap="none" strike="noStrike">
                        <a:solidFill>
                          <a:schemeClr val="dk1"/>
                        </a:solidFill>
                        <a:latin typeface="Times New Roman"/>
                        <a:ea typeface="Times New Roman"/>
                        <a:cs typeface="Times New Roman"/>
                        <a:sym typeface="Times New Roman"/>
                      </a:endParaRPr>
                    </a:p>
                    <a:p>
                      <a:pPr indent="0" lvl="0" marL="292100" marR="292100" rtl="0" algn="ctr">
                        <a:lnSpc>
                          <a:spcPct val="150000"/>
                        </a:lnSpc>
                        <a:spcBef>
                          <a:spcPts val="1500"/>
                        </a:spcBef>
                        <a:spcAft>
                          <a:spcPts val="0"/>
                        </a:spcAft>
                        <a:buClr>
                          <a:srgbClr val="000000"/>
                        </a:buClr>
                        <a:buSzPts val="2000"/>
                        <a:buFont typeface="Arial"/>
                        <a:buNone/>
                      </a:pPr>
                      <a:r>
                        <a:t/>
                      </a:r>
                      <a:endParaRPr sz="2000" u="none" cap="none" strike="noStrike"/>
                    </a:p>
                    <a:p>
                      <a:pPr indent="0" lvl="0" marL="292100" marR="292100" rtl="0" algn="ctr">
                        <a:lnSpc>
                          <a:spcPct val="150000"/>
                        </a:lnSpc>
                        <a:spcBef>
                          <a:spcPts val="1500"/>
                        </a:spcBef>
                        <a:spcAft>
                          <a:spcPts val="0"/>
                        </a:spcAft>
                        <a:buClr>
                          <a:srgbClr val="000000"/>
                        </a:buClr>
                        <a:buSzPts val="2000"/>
                        <a:buFont typeface="Arial"/>
                        <a:buNone/>
                      </a:pPr>
                      <a:r>
                        <a:t/>
                      </a:r>
                      <a:endParaRPr b="1" i="1" sz="2000" u="none" cap="none" strike="noStrike"/>
                    </a:p>
                    <a:p>
                      <a:pPr indent="0" lvl="0" marL="292100" marR="292100" rtl="0" algn="ctr">
                        <a:lnSpc>
                          <a:spcPct val="150000"/>
                        </a:lnSpc>
                        <a:spcBef>
                          <a:spcPts val="1500"/>
                        </a:spcBef>
                        <a:spcAft>
                          <a:spcPts val="0"/>
                        </a:spcAft>
                        <a:buClr>
                          <a:srgbClr val="000000"/>
                        </a:buClr>
                        <a:buSzPts val="2000"/>
                        <a:buFont typeface="Arial"/>
                        <a:buNone/>
                      </a:pPr>
                      <a:r>
                        <a:t/>
                      </a:r>
                      <a:endParaRPr b="1" i="1" sz="2000" u="none" cap="none" strike="noStrike"/>
                    </a:p>
                    <a:p>
                      <a:pPr indent="0" lvl="0" marL="292100" marR="292100" rtl="0" algn="ctr">
                        <a:lnSpc>
                          <a:spcPct val="150000"/>
                        </a:lnSpc>
                        <a:spcBef>
                          <a:spcPts val="1500"/>
                        </a:spcBef>
                        <a:spcAft>
                          <a:spcPts val="0"/>
                        </a:spcAft>
                        <a:buClr>
                          <a:srgbClr val="000000"/>
                        </a:buClr>
                        <a:buSzPts val="2000"/>
                        <a:buFont typeface="Arial"/>
                        <a:buNone/>
                      </a:pPr>
                      <a:r>
                        <a:t/>
                      </a:r>
                      <a:endParaRPr b="1" i="1" sz="2000" u="none" cap="none" strike="noStrike"/>
                    </a:p>
                    <a:p>
                      <a:pPr indent="0" lvl="0" marL="292100" marR="292100" rtl="0" algn="ctr">
                        <a:lnSpc>
                          <a:spcPct val="150000"/>
                        </a:lnSpc>
                        <a:spcBef>
                          <a:spcPts val="1500"/>
                        </a:spcBef>
                        <a:spcAft>
                          <a:spcPts val="0"/>
                        </a:spcAft>
                        <a:buClr>
                          <a:srgbClr val="000000"/>
                        </a:buClr>
                        <a:buSzPts val="2000"/>
                        <a:buFont typeface="Arial"/>
                        <a:buNone/>
                      </a:pPr>
                      <a:r>
                        <a:t/>
                      </a:r>
                      <a:endParaRPr b="1" i="1" sz="2000" u="none" cap="none" strike="noStrike"/>
                    </a:p>
                    <a:p>
                      <a:pPr indent="0" lvl="0" marL="292100" marR="292100" rtl="0" algn="ctr">
                        <a:lnSpc>
                          <a:spcPct val="150000"/>
                        </a:lnSpc>
                        <a:spcBef>
                          <a:spcPts val="1500"/>
                        </a:spcBef>
                        <a:spcAft>
                          <a:spcPts val="0"/>
                        </a:spcAft>
                        <a:buClr>
                          <a:srgbClr val="000000"/>
                        </a:buClr>
                        <a:buSzPts val="2000"/>
                        <a:buFont typeface="Arial"/>
                        <a:buNone/>
                      </a:pPr>
                      <a:r>
                        <a:t/>
                      </a:r>
                      <a:endParaRPr b="1" i="1" sz="2000" u="none" cap="none" strike="noStrike"/>
                    </a:p>
                    <a:p>
                      <a:pPr indent="0" lvl="0" marL="292100" marR="292100" rtl="0" algn="ctr">
                        <a:lnSpc>
                          <a:spcPct val="150000"/>
                        </a:lnSpc>
                        <a:spcBef>
                          <a:spcPts val="1500"/>
                        </a:spcBef>
                        <a:spcAft>
                          <a:spcPts val="0"/>
                        </a:spcAft>
                        <a:buClr>
                          <a:srgbClr val="000000"/>
                        </a:buClr>
                        <a:buSzPts val="2000"/>
                        <a:buFont typeface="Arial"/>
                        <a:buNone/>
                      </a:pPr>
                      <a:r>
                        <a:t/>
                      </a:r>
                      <a:endParaRPr b="1" i="1" sz="2000" u="none" cap="none" strike="noStrike"/>
                    </a:p>
                    <a:p>
                      <a:pPr indent="0" lvl="0" marL="292100" marR="292100" rtl="0" algn="ctr">
                        <a:lnSpc>
                          <a:spcPct val="150000"/>
                        </a:lnSpc>
                        <a:spcBef>
                          <a:spcPts val="1500"/>
                        </a:spcBef>
                        <a:spcAft>
                          <a:spcPts val="0"/>
                        </a:spcAft>
                        <a:buClr>
                          <a:srgbClr val="000000"/>
                        </a:buClr>
                        <a:buSzPts val="2000"/>
                        <a:buFont typeface="Arial"/>
                        <a:buNone/>
                      </a:pPr>
                      <a:r>
                        <a:t/>
                      </a:r>
                      <a:endParaRPr b="1" i="1" sz="2000" u="none" cap="none" strike="noStrike"/>
                    </a:p>
                    <a:p>
                      <a:pPr indent="0" lvl="0" marL="292100" marR="292100" rtl="0" algn="ctr">
                        <a:lnSpc>
                          <a:spcPct val="150000"/>
                        </a:lnSpc>
                        <a:spcBef>
                          <a:spcPts val="1500"/>
                        </a:spcBef>
                        <a:spcAft>
                          <a:spcPts val="0"/>
                        </a:spcAft>
                        <a:buClr>
                          <a:srgbClr val="000000"/>
                        </a:buClr>
                        <a:buSzPts val="2000"/>
                        <a:buFont typeface="Arial"/>
                        <a:buNone/>
                      </a:pPr>
                      <a:r>
                        <a:t/>
                      </a:r>
                      <a:endParaRPr b="1" i="1" sz="20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254a1dc7ea7_0_0"/>
          <p:cNvSpPr txBox="1"/>
          <p:nvPr>
            <p:ph idx="1" type="body"/>
          </p:nvPr>
        </p:nvSpPr>
        <p:spPr>
          <a:xfrm>
            <a:off x="133175" y="179775"/>
            <a:ext cx="11868300" cy="6495000"/>
          </a:xfrm>
          <a:prstGeom prst="rect">
            <a:avLst/>
          </a:prstGeom>
          <a:noFill/>
          <a:ln>
            <a:noFill/>
          </a:ln>
        </p:spPr>
        <p:txBody>
          <a:bodyPr anchorCtr="0" anchor="t" bIns="45700" lIns="91425" spcFirstLastPara="1" rIns="91425" wrap="square" tIns="45700">
            <a:noAutofit/>
          </a:bodyPr>
          <a:lstStyle/>
          <a:p>
            <a:pPr indent="0" lvl="0" marL="0" rtl="0" algn="ctr">
              <a:lnSpc>
                <a:spcPct val="130699"/>
              </a:lnSpc>
              <a:spcBef>
                <a:spcPts val="0"/>
              </a:spcBef>
              <a:spcAft>
                <a:spcPts val="0"/>
              </a:spcAft>
              <a:buSzPts val="770"/>
              <a:buNone/>
            </a:pPr>
            <a:r>
              <a:rPr b="1" lang="ru-RU" sz="2250">
                <a:solidFill>
                  <a:schemeClr val="dk1"/>
                </a:solidFill>
                <a:highlight>
                  <a:srgbClr val="FAFAFA"/>
                </a:highlight>
                <a:latin typeface="Arial"/>
                <a:ea typeface="Arial"/>
                <a:cs typeface="Arial"/>
                <a:sym typeface="Arial"/>
              </a:rPr>
              <a:t>Нормативно-правові документи 2023/2024 навчального року</a:t>
            </a:r>
            <a:endParaRPr b="1" sz="2250">
              <a:solidFill>
                <a:schemeClr val="dk1"/>
              </a:solidFill>
              <a:highlight>
                <a:srgbClr val="FAFAFA"/>
              </a:highlight>
              <a:latin typeface="Arial"/>
              <a:ea typeface="Arial"/>
              <a:cs typeface="Arial"/>
              <a:sym typeface="Arial"/>
            </a:endParaRPr>
          </a:p>
          <a:p>
            <a:pPr indent="0" lvl="0" marL="63500" marR="63500" rtl="0" algn="l">
              <a:lnSpc>
                <a:spcPct val="95000"/>
              </a:lnSpc>
              <a:spcBef>
                <a:spcPts val="1300"/>
              </a:spcBef>
              <a:spcAft>
                <a:spcPts val="0"/>
              </a:spcAft>
              <a:buSzPts val="770"/>
              <a:buNone/>
            </a:pPr>
            <a:r>
              <a:rPr b="1" lang="ru-RU" sz="1945">
                <a:solidFill>
                  <a:srgbClr val="006EB5"/>
                </a:solidFill>
                <a:highlight>
                  <a:srgbClr val="FAFAFA"/>
                </a:highlight>
                <a:uFill>
                  <a:noFill/>
                </a:uFill>
                <a:latin typeface="Arial"/>
                <a:ea typeface="Arial"/>
                <a:cs typeface="Arial"/>
                <a:sym typeface="Arial"/>
                <a:hlinkClick r:id="rId3">
                  <a:extLst>
                    <a:ext uri="{A12FA001-AC4F-418D-AE19-62706E023703}">
                      <ahyp:hlinkClr val="tx"/>
                    </a:ext>
                  </a:extLst>
                </a:hlinkClick>
              </a:rPr>
              <a:t>Наказ Міністерства освіти і науки України від 15.05.2023 № 563 “Про затвердження методичних рекомендацій щодо окремих питань здобуття освіти в закладах загальної середньої освіти в умовах воєнного стану в Україні”</a:t>
            </a:r>
            <a:endParaRPr b="1" sz="1945">
              <a:solidFill>
                <a:srgbClr val="006EB5"/>
              </a:solidFill>
              <a:highlight>
                <a:srgbClr val="FAFAFA"/>
              </a:highlight>
              <a:uFill>
                <a:noFill/>
              </a:uFill>
              <a:latin typeface="Arial"/>
              <a:ea typeface="Arial"/>
              <a:cs typeface="Arial"/>
              <a:sym typeface="Arial"/>
              <a:hlinkClick r:id="rId4">
                <a:extLst>
                  <a:ext uri="{A12FA001-AC4F-418D-AE19-62706E023703}">
                    <ahyp:hlinkClr val="tx"/>
                  </a:ext>
                </a:extLst>
              </a:hlinkClick>
            </a:endParaRPr>
          </a:p>
          <a:p>
            <a:pPr indent="0" lvl="0" marL="63500" marR="63500" rtl="0" algn="l">
              <a:lnSpc>
                <a:spcPct val="95000"/>
              </a:lnSpc>
              <a:spcBef>
                <a:spcPts val="500"/>
              </a:spcBef>
              <a:spcAft>
                <a:spcPts val="0"/>
              </a:spcAft>
              <a:buSzPts val="770"/>
              <a:buNone/>
            </a:pPr>
            <a:r>
              <a:rPr b="1" lang="ru-RU" sz="1945">
                <a:solidFill>
                  <a:srgbClr val="006EB5"/>
                </a:solidFill>
                <a:highlight>
                  <a:srgbClr val="FAFAFA"/>
                </a:highlight>
                <a:uFill>
                  <a:noFill/>
                </a:uFill>
                <a:latin typeface="Arial"/>
                <a:ea typeface="Arial"/>
                <a:cs typeface="Arial"/>
                <a:sym typeface="Arial"/>
                <a:hlinkClick r:id="rId5">
                  <a:extLst>
                    <a:ext uri="{A12FA001-AC4F-418D-AE19-62706E023703}">
                      <ahyp:hlinkClr val="tx"/>
                    </a:ext>
                  </a:extLst>
                </a:hlinkClick>
              </a:rPr>
              <a:t>Положення про атестацію педагогічних працівників (2022р.)</a:t>
            </a:r>
            <a:endParaRPr b="1" sz="1945">
              <a:solidFill>
                <a:srgbClr val="006EB5"/>
              </a:solidFill>
              <a:highlight>
                <a:srgbClr val="FAFAFA"/>
              </a:highlight>
              <a:uFill>
                <a:noFill/>
              </a:uFill>
              <a:latin typeface="Arial"/>
              <a:ea typeface="Arial"/>
              <a:cs typeface="Arial"/>
              <a:sym typeface="Arial"/>
              <a:hlinkClick r:id="rId6">
                <a:extLst>
                  <a:ext uri="{A12FA001-AC4F-418D-AE19-62706E023703}">
                    <ahyp:hlinkClr val="tx"/>
                  </a:ext>
                </a:extLst>
              </a:hlinkClick>
            </a:endParaRPr>
          </a:p>
          <a:p>
            <a:pPr indent="0" lvl="0" marL="0" rtl="0" algn="l">
              <a:lnSpc>
                <a:spcPct val="95000"/>
              </a:lnSpc>
              <a:spcBef>
                <a:spcPts val="1300"/>
              </a:spcBef>
              <a:spcAft>
                <a:spcPts val="0"/>
              </a:spcAft>
              <a:buSzPts val="770"/>
              <a:buNone/>
            </a:pPr>
            <a:r>
              <a:rPr lang="ru-RU" sz="1945">
                <a:solidFill>
                  <a:srgbClr val="006EB5"/>
                </a:solidFill>
                <a:highlight>
                  <a:srgbClr val="FAFAFA"/>
                </a:highlight>
                <a:uFill>
                  <a:noFill/>
                </a:uFill>
                <a:latin typeface="Arial"/>
                <a:ea typeface="Arial"/>
                <a:cs typeface="Arial"/>
                <a:sym typeface="Arial"/>
                <a:hlinkClick r:id="rId7">
                  <a:extLst>
                    <a:ext uri="{A12FA001-AC4F-418D-AE19-62706E023703}">
                      <ahyp:hlinkClr val="tx"/>
                    </a:ext>
                  </a:extLst>
                </a:hlinkClick>
              </a:rPr>
              <a:t>Лист Міністерства освіти і науки України від 04 листопада 2022 р. № 1/13298-22 «Про умови та порядок проведення всеукраїнського конкурсу «Учитель року – 2023»</a:t>
            </a:r>
            <a:endParaRPr sz="1945">
              <a:solidFill>
                <a:srgbClr val="006EB5"/>
              </a:solidFill>
              <a:highlight>
                <a:srgbClr val="FAFAFA"/>
              </a:highlight>
              <a:latin typeface="Arial"/>
              <a:ea typeface="Arial"/>
              <a:cs typeface="Arial"/>
              <a:sym typeface="Arial"/>
            </a:endParaRPr>
          </a:p>
          <a:p>
            <a:pPr indent="0" lvl="0" marL="0" rtl="0" algn="l">
              <a:lnSpc>
                <a:spcPct val="95000"/>
              </a:lnSpc>
              <a:spcBef>
                <a:spcPts val="800"/>
              </a:spcBef>
              <a:spcAft>
                <a:spcPts val="0"/>
              </a:spcAft>
              <a:buSzPts val="770"/>
              <a:buNone/>
            </a:pPr>
            <a:r>
              <a:rPr lang="ru-RU" sz="1945">
                <a:solidFill>
                  <a:srgbClr val="006EB5"/>
                </a:solidFill>
                <a:highlight>
                  <a:srgbClr val="FAFAFA"/>
                </a:highlight>
                <a:uFill>
                  <a:noFill/>
                </a:uFill>
                <a:latin typeface="Arial"/>
                <a:ea typeface="Arial"/>
                <a:cs typeface="Arial"/>
                <a:sym typeface="Arial"/>
                <a:hlinkClick r:id="rId8">
                  <a:extLst>
                    <a:ext uri="{A12FA001-AC4F-418D-AE19-62706E023703}">
                      <ahyp:hlinkClr val="tx"/>
                    </a:ext>
                  </a:extLst>
                </a:hlinkClick>
              </a:rPr>
              <a:t>Лист Міністерства освіти і науки України від 21 жовтня 2022 р. № 1/12392-22 «Про атестацію та підвищення кваліфікації педагогічних працівників закладів дошкільної освіти у період воєнного стану в Україні»</a:t>
            </a:r>
            <a:endParaRPr sz="1945">
              <a:solidFill>
                <a:srgbClr val="006EB5"/>
              </a:solidFill>
              <a:highlight>
                <a:srgbClr val="FAFAFA"/>
              </a:highlight>
              <a:latin typeface="Arial"/>
              <a:ea typeface="Arial"/>
              <a:cs typeface="Arial"/>
              <a:sym typeface="Arial"/>
            </a:endParaRPr>
          </a:p>
          <a:p>
            <a:pPr indent="0" lvl="0" marL="0" rtl="0" algn="l">
              <a:lnSpc>
                <a:spcPct val="95000"/>
              </a:lnSpc>
              <a:spcBef>
                <a:spcPts val="800"/>
              </a:spcBef>
              <a:spcAft>
                <a:spcPts val="0"/>
              </a:spcAft>
              <a:buSzPts val="770"/>
              <a:buNone/>
            </a:pPr>
            <a:r>
              <a:rPr lang="ru-RU" sz="1945">
                <a:solidFill>
                  <a:srgbClr val="006EB5"/>
                </a:solidFill>
                <a:highlight>
                  <a:srgbClr val="FAFAFA"/>
                </a:highlight>
                <a:uFill>
                  <a:noFill/>
                </a:uFill>
                <a:latin typeface="Arial"/>
                <a:ea typeface="Arial"/>
                <a:cs typeface="Arial"/>
                <a:sym typeface="Arial"/>
                <a:hlinkClick r:id="rId9">
                  <a:extLst>
                    <a:ext uri="{A12FA001-AC4F-418D-AE19-62706E023703}">
                      <ahyp:hlinkClr val="tx"/>
                    </a:ext>
                  </a:extLst>
                </a:hlinkClick>
              </a:rPr>
              <a:t>Наказ Міністерства освіти і науки України від 19 жовтня 2022 №930″Про проведення всеукраїнського конкурсу </a:t>
            </a:r>
            <a:r>
              <a:rPr b="1" lang="ru-RU" sz="1945">
                <a:solidFill>
                  <a:srgbClr val="006EB5"/>
                </a:solidFill>
                <a:highlight>
                  <a:srgbClr val="FAFAFA"/>
                </a:highlight>
                <a:uFill>
                  <a:noFill/>
                </a:uFill>
                <a:latin typeface="Arial"/>
                <a:ea typeface="Arial"/>
                <a:cs typeface="Arial"/>
                <a:sym typeface="Arial"/>
                <a:hlinkClick r:id="rId10">
                  <a:extLst>
                    <a:ext uri="{A12FA001-AC4F-418D-AE19-62706E023703}">
                      <ahyp:hlinkClr val="tx"/>
                    </a:ext>
                  </a:extLst>
                </a:hlinkClick>
              </a:rPr>
              <a:t>„Учитель року – 2023”</a:t>
            </a:r>
            <a:endParaRPr b="1" sz="1945">
              <a:solidFill>
                <a:srgbClr val="006EB5"/>
              </a:solidFill>
              <a:highlight>
                <a:srgbClr val="FAFAFA"/>
              </a:highlight>
              <a:uFill>
                <a:noFill/>
              </a:uFill>
              <a:latin typeface="Arial"/>
              <a:ea typeface="Arial"/>
              <a:cs typeface="Arial"/>
              <a:sym typeface="Arial"/>
              <a:hlinkClick r:id="rId11">
                <a:extLst>
                  <a:ext uri="{A12FA001-AC4F-418D-AE19-62706E023703}">
                    <ahyp:hlinkClr val="tx"/>
                  </a:ext>
                </a:extLst>
              </a:hlinkClick>
            </a:endParaRPr>
          </a:p>
          <a:p>
            <a:pPr indent="0" lvl="0" marL="0" rtl="0" algn="l">
              <a:lnSpc>
                <a:spcPct val="95000"/>
              </a:lnSpc>
              <a:spcBef>
                <a:spcPts val="800"/>
              </a:spcBef>
              <a:spcAft>
                <a:spcPts val="0"/>
              </a:spcAft>
              <a:buSzPts val="770"/>
              <a:buNone/>
            </a:pPr>
            <a:r>
              <a:rPr lang="ru-RU" sz="1945">
                <a:solidFill>
                  <a:srgbClr val="006EB5"/>
                </a:solidFill>
                <a:highlight>
                  <a:srgbClr val="FAFAFA"/>
                </a:highlight>
                <a:uFill>
                  <a:noFill/>
                </a:uFill>
                <a:latin typeface="Arial"/>
                <a:ea typeface="Arial"/>
                <a:cs typeface="Arial"/>
                <a:sym typeface="Arial"/>
                <a:hlinkClick r:id="rId12">
                  <a:extLst>
                    <a:ext uri="{A12FA001-AC4F-418D-AE19-62706E023703}">
                      <ahyp:hlinkClr val="tx"/>
                    </a:ext>
                  </a:extLst>
                </a:hlinkClick>
              </a:rPr>
              <a:t>Наказ Міністерства освіти і науки України від 08 серпня 2022 року № 707 «Про затвердження Інструкції з ведення ділової документації у закладах загальної середньої освіти в електронній формі»</a:t>
            </a:r>
            <a:endParaRPr sz="1945">
              <a:solidFill>
                <a:srgbClr val="006EB5"/>
              </a:solidFill>
              <a:highlight>
                <a:srgbClr val="FAFAFA"/>
              </a:highlight>
              <a:latin typeface="Arial"/>
              <a:ea typeface="Arial"/>
              <a:cs typeface="Arial"/>
              <a:sym typeface="Arial"/>
            </a:endParaRPr>
          </a:p>
          <a:p>
            <a:pPr indent="0" lvl="0" marL="0" rtl="0" algn="l">
              <a:lnSpc>
                <a:spcPct val="95000"/>
              </a:lnSpc>
              <a:spcBef>
                <a:spcPts val="800"/>
              </a:spcBef>
              <a:spcAft>
                <a:spcPts val="0"/>
              </a:spcAft>
              <a:buSzPts val="770"/>
              <a:buNone/>
            </a:pPr>
            <a:r>
              <a:rPr lang="ru-RU" sz="1945">
                <a:solidFill>
                  <a:srgbClr val="006EB5"/>
                </a:solidFill>
                <a:highlight>
                  <a:srgbClr val="FAFAFA"/>
                </a:highlight>
                <a:uFill>
                  <a:noFill/>
                </a:uFill>
                <a:latin typeface="Arial"/>
                <a:ea typeface="Arial"/>
                <a:cs typeface="Arial"/>
                <a:sym typeface="Arial"/>
                <a:hlinkClick r:id="rId13">
                  <a:extLst>
                    <a:ext uri="{A12FA001-AC4F-418D-AE19-62706E023703}">
                      <ahyp:hlinkClr val="tx"/>
                    </a:ext>
                  </a:extLst>
                </a:hlinkClick>
              </a:rPr>
              <a:t>Наказ Міністерства охорони здоров’я України від 01 серпня 2022 року № 1371 «Про затвердження Змін до деяких наказів Міністерства охорони здоров’я України» </a:t>
            </a:r>
            <a:endParaRPr sz="1945">
              <a:solidFill>
                <a:srgbClr val="006EB5"/>
              </a:solidFill>
              <a:highlight>
                <a:srgbClr val="FAFAFA"/>
              </a:highlight>
              <a:uFill>
                <a:noFill/>
              </a:uFill>
              <a:latin typeface="Arial"/>
              <a:ea typeface="Arial"/>
              <a:cs typeface="Arial"/>
              <a:sym typeface="Arial"/>
              <a:hlinkClick r:id="rId14">
                <a:extLst>
                  <a:ext uri="{A12FA001-AC4F-418D-AE19-62706E023703}">
                    <ahyp:hlinkClr val="tx"/>
                  </a:ext>
                </a:extLst>
              </a:hlinkClick>
            </a:endParaRPr>
          </a:p>
          <a:p>
            <a:pPr indent="0" lvl="0" marL="63500" marR="63500" rtl="0" algn="l">
              <a:lnSpc>
                <a:spcPct val="95000"/>
              </a:lnSpc>
              <a:spcBef>
                <a:spcPts val="800"/>
              </a:spcBef>
              <a:spcAft>
                <a:spcPts val="0"/>
              </a:spcAft>
              <a:buSzPts val="770"/>
              <a:buNone/>
            </a:pPr>
            <a:r>
              <a:rPr b="1" lang="ru-RU" sz="1945">
                <a:solidFill>
                  <a:srgbClr val="006EB5"/>
                </a:solidFill>
                <a:highlight>
                  <a:srgbClr val="FAFAFA"/>
                </a:highlight>
                <a:uFill>
                  <a:noFill/>
                </a:uFill>
                <a:latin typeface="Arial"/>
                <a:ea typeface="Arial"/>
                <a:cs typeface="Arial"/>
                <a:sym typeface="Arial"/>
                <a:hlinkClick r:id="rId15">
                  <a:extLst>
                    <a:ext uri="{A12FA001-AC4F-418D-AE19-62706E023703}">
                      <ahyp:hlinkClr val="tx"/>
                    </a:ext>
                  </a:extLst>
                </a:hlinkClick>
              </a:rPr>
              <a:t>(щодо тривалості онлайн-уроків для школярів)</a:t>
            </a:r>
            <a:endParaRPr b="1" sz="1945">
              <a:solidFill>
                <a:srgbClr val="006EB5"/>
              </a:solidFill>
              <a:highlight>
                <a:srgbClr val="FAFAFA"/>
              </a:highlight>
              <a:uFill>
                <a:noFill/>
              </a:uFill>
              <a:latin typeface="Arial"/>
              <a:ea typeface="Arial"/>
              <a:cs typeface="Arial"/>
              <a:sym typeface="Arial"/>
              <a:hlinkClick r:id="rId16">
                <a:extLst>
                  <a:ext uri="{A12FA001-AC4F-418D-AE19-62706E023703}">
                    <ahyp:hlinkClr val="tx"/>
                  </a:ext>
                </a:extLst>
              </a:hlinkClick>
            </a:endParaRPr>
          </a:p>
          <a:p>
            <a:pPr indent="0" lvl="0" marL="0" rtl="0" algn="l">
              <a:lnSpc>
                <a:spcPct val="80000"/>
              </a:lnSpc>
              <a:spcBef>
                <a:spcPts val="1300"/>
              </a:spcBef>
              <a:spcAft>
                <a:spcPts val="0"/>
              </a:spcAft>
              <a:buSzPts val="770"/>
              <a:buNone/>
            </a:pPr>
            <a:r>
              <a:t/>
            </a:r>
            <a:endParaRPr sz="126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4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pic>
        <p:nvPicPr>
          <p:cNvPr id="660" name="Google Shape;660;p49"/>
          <p:cNvPicPr preferRelativeResize="0"/>
          <p:nvPr>
            <p:ph idx="1" type="body"/>
          </p:nvPr>
        </p:nvPicPr>
        <p:blipFill rotWithShape="1">
          <a:blip r:embed="rId3">
            <a:alphaModFix/>
          </a:blip>
          <a:srcRect b="0" l="0" r="0" t="0"/>
          <a:stretch/>
        </p:blipFill>
        <p:spPr>
          <a:xfrm>
            <a:off x="321972" y="0"/>
            <a:ext cx="11552349"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50"/>
          <p:cNvSpPr txBox="1"/>
          <p:nvPr>
            <p:ph idx="1" type="body"/>
          </p:nvPr>
        </p:nvSpPr>
        <p:spPr>
          <a:xfrm>
            <a:off x="90152" y="425003"/>
            <a:ext cx="10097035" cy="6091707"/>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920"/>
              <a:buChar char="►"/>
            </a:pPr>
            <a:r>
              <a:rPr lang="ru-RU" sz="2400">
                <a:solidFill>
                  <a:srgbClr val="2B2B2B"/>
                </a:solidFill>
                <a:latin typeface="PT Sans"/>
                <a:ea typeface="PT Sans"/>
                <a:cs typeface="PT Sans"/>
                <a:sym typeface="PT Sans"/>
              </a:rPr>
              <a:t>Що таке сертифікація Сертифікація педагогічних працівників — це зовнішнє оцінювання професійних компетентностей педагогічного працівника (зокрема й з педагогіки та психології, практичних вмінь застосування сучасних методів і технологій навчання), що здійснюється шляхом незалежного тестування, самооцінювання та вивчення практичного досвіду роботи. Право на проходження сертифікації отримали педагогічні працівники, які: працюють не менше двох років (на момент реєстрації) у закладах освіти, що забезпечують здобуття повної загальної середньої освіти здійснюють викладацьку діяльність та/або мають педагогічне навантаження.Джерело: </a:t>
            </a:r>
            <a:r>
              <a:rPr lang="ru-RU" sz="2400" u="sng">
                <a:solidFill>
                  <a:srgbClr val="083D88"/>
                </a:solidFill>
                <a:latin typeface="PT Sans"/>
                <a:ea typeface="PT Sans"/>
                <a:cs typeface="PT Sans"/>
                <a:sym typeface="PT Sans"/>
                <a:hlinkClick r:id="rId3">
                  <a:extLst>
                    <a:ext uri="{A12FA001-AC4F-418D-AE19-62706E023703}">
                      <ahyp:hlinkClr val="tx"/>
                    </a:ext>
                  </a:extLst>
                </a:hlinkClick>
              </a:rPr>
              <a:t>https://www.pedrada.com.ua/article/2364-yak-bude-prohoditi-sertifkatsya-vchitelv</a:t>
            </a:r>
            <a:endParaRPr sz="2400">
              <a:solidFill>
                <a:srgbClr val="2B2B2B"/>
              </a:solidFill>
              <a:latin typeface="PT Sans"/>
              <a:ea typeface="PT Sans"/>
              <a:cs typeface="PT Sans"/>
              <a:sym typeface="PT Sans"/>
            </a:endParaRPr>
          </a:p>
          <a:p>
            <a:pPr indent="-342900" lvl="0" marL="342900" rtl="0" algn="l">
              <a:lnSpc>
                <a:spcPct val="100000"/>
              </a:lnSpc>
              <a:spcBef>
                <a:spcPts val="1000"/>
              </a:spcBef>
              <a:spcAft>
                <a:spcPts val="0"/>
              </a:spcAft>
              <a:buSzPts val="1920"/>
              <a:buChar char="►"/>
            </a:pPr>
            <a:r>
              <a:rPr lang="ru-RU" sz="2400">
                <a:solidFill>
                  <a:srgbClr val="2B2B2B"/>
                </a:solidFill>
                <a:latin typeface="PT Sans"/>
                <a:ea typeface="PT Sans"/>
                <a:cs typeface="PT Sans"/>
                <a:sym typeface="PT Sans"/>
              </a:rPr>
              <a:t>Повне або часткове копіювання будь-яких матеріалів сайту, цитування, публікація їх анотованих оглядів допускаються лише з письмового дозволу редакції сайту</a:t>
            </a:r>
            <a:endParaRPr/>
          </a:p>
          <a:p>
            <a:pPr indent="-220980" lvl="0" marL="342900" rtl="0" algn="l">
              <a:lnSpc>
                <a:spcPct val="100000"/>
              </a:lnSpc>
              <a:spcBef>
                <a:spcPts val="1000"/>
              </a:spcBef>
              <a:spcAft>
                <a:spcPts val="0"/>
              </a:spcAft>
              <a:buSzPts val="1920"/>
              <a:buNone/>
            </a:pPr>
            <a:r>
              <a:t/>
            </a:r>
            <a:endParaRPr sz="24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51"/>
          <p:cNvSpPr txBox="1"/>
          <p:nvPr>
            <p:ph idx="1" type="body"/>
          </p:nvPr>
        </p:nvSpPr>
        <p:spPr>
          <a:xfrm>
            <a:off x="193183" y="154547"/>
            <a:ext cx="9646276" cy="6555346"/>
          </a:xfrm>
          <a:prstGeom prst="rect">
            <a:avLst/>
          </a:prstGeom>
          <a:noFill/>
          <a:ln>
            <a:noFill/>
          </a:ln>
        </p:spPr>
        <p:txBody>
          <a:bodyPr anchorCtr="0" anchor="t" bIns="45700" lIns="91425" spcFirstLastPara="1" rIns="91425" wrap="square" tIns="45700">
            <a:normAutofit/>
          </a:bodyPr>
          <a:lstStyle/>
          <a:p>
            <a:pPr indent="-342900" lvl="0" marL="342900" rtl="0" algn="just">
              <a:lnSpc>
                <a:spcPct val="100000"/>
              </a:lnSpc>
              <a:spcBef>
                <a:spcPts val="0"/>
              </a:spcBef>
              <a:spcAft>
                <a:spcPts val="0"/>
              </a:spcAft>
              <a:buSzPts val="2240"/>
              <a:buChar char="►"/>
            </a:pPr>
            <a:r>
              <a:rPr lang="ru-RU" sz="2800">
                <a:solidFill>
                  <a:srgbClr val="333333"/>
                </a:solidFill>
                <a:latin typeface="Arial"/>
                <a:ea typeface="Arial"/>
                <a:cs typeface="Arial"/>
                <a:sym typeface="Arial"/>
              </a:rPr>
              <a:t>Міністерство освіти і науки затвердило Положення про педагогічну інтернатуру. Відповідний </a:t>
            </a:r>
            <a:r>
              <a:rPr lang="ru-RU" sz="2800" u="sng">
                <a:solidFill>
                  <a:srgbClr val="3849F9"/>
                </a:solidFill>
                <a:latin typeface="Arial"/>
                <a:ea typeface="Arial"/>
                <a:cs typeface="Arial"/>
                <a:sym typeface="Arial"/>
                <a:hlinkClick r:id="rId3">
                  <a:extLst>
                    <a:ext uri="{A12FA001-AC4F-418D-AE19-62706E023703}">
                      <ahyp:hlinkClr val="tx"/>
                    </a:ext>
                  </a:extLst>
                </a:hlinkClick>
              </a:rPr>
              <a:t>наказ МОН</a:t>
            </a:r>
            <a:r>
              <a:rPr lang="ru-RU" sz="2800">
                <a:solidFill>
                  <a:srgbClr val="333333"/>
                </a:solidFill>
                <a:latin typeface="Arial"/>
                <a:ea typeface="Arial"/>
                <a:cs typeface="Arial"/>
                <a:sym typeface="Arial"/>
              </a:rPr>
              <a:t> від 25 жовтня 2021 р. №1128 було зареєстровано в Міністерстві юстиції України 24 грудня 2021 р. за №1670/37292.</a:t>
            </a:r>
            <a:endParaRPr/>
          </a:p>
          <a:p>
            <a:pPr indent="-342900" lvl="0" marL="342900" rtl="0" algn="just">
              <a:lnSpc>
                <a:spcPct val="100000"/>
              </a:lnSpc>
              <a:spcBef>
                <a:spcPts val="1000"/>
              </a:spcBef>
              <a:spcAft>
                <a:spcPts val="0"/>
              </a:spcAft>
              <a:buSzPts val="2240"/>
              <a:buChar char="►"/>
            </a:pPr>
            <a:r>
              <a:rPr lang="ru-RU" sz="2800">
                <a:solidFill>
                  <a:srgbClr val="333333"/>
                </a:solidFill>
                <a:latin typeface="Arial"/>
                <a:ea typeface="Arial"/>
                <a:cs typeface="Arial"/>
                <a:sym typeface="Arial"/>
              </a:rPr>
              <a:t>Положення визначає порядок проходження педагогічної інтернатури педагогічними працівниками закладів освіти, що забезпечують здобуття повної загальної середньої освіти.</a:t>
            </a:r>
            <a:endParaRPr/>
          </a:p>
          <a:p>
            <a:pPr indent="-342900" lvl="0" marL="342900" rtl="0" algn="just">
              <a:lnSpc>
                <a:spcPct val="100000"/>
              </a:lnSpc>
              <a:spcBef>
                <a:spcPts val="1000"/>
              </a:spcBef>
              <a:spcAft>
                <a:spcPts val="0"/>
              </a:spcAft>
              <a:buSzPts val="2240"/>
              <a:buChar char="►"/>
            </a:pPr>
            <a:r>
              <a:rPr lang="ru-RU" sz="2800">
                <a:solidFill>
                  <a:srgbClr val="333333"/>
                </a:solidFill>
                <a:latin typeface="Arial"/>
                <a:ea typeface="Arial"/>
                <a:cs typeface="Arial"/>
                <a:sym typeface="Arial"/>
              </a:rPr>
              <a:t>Запровадження педагогічної інтернатури – одне із завдань Плану заходів з реформування IT-освіти, затвердженого спільним наказом Міністерства освіти і науки України та Міністерства цифрової трансформації України від 23.12.2021 №1418/181.</a:t>
            </a:r>
            <a:endParaRPr/>
          </a:p>
          <a:p>
            <a:pPr indent="-200660" lvl="0" marL="342900" rtl="0" algn="l">
              <a:lnSpc>
                <a:spcPct val="100000"/>
              </a:lnSpc>
              <a:spcBef>
                <a:spcPts val="1000"/>
              </a:spcBef>
              <a:spcAft>
                <a:spcPts val="0"/>
              </a:spcAft>
              <a:buSzPts val="2240"/>
              <a:buNone/>
            </a:pPr>
            <a:r>
              <a:t/>
            </a:r>
            <a:endParaRPr sz="28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52"/>
          <p:cNvSpPr txBox="1"/>
          <p:nvPr>
            <p:ph idx="1" type="body"/>
          </p:nvPr>
        </p:nvSpPr>
        <p:spPr>
          <a:xfrm>
            <a:off x="180304" y="154546"/>
            <a:ext cx="9762186" cy="6516709"/>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240"/>
              <a:buChar char="►"/>
            </a:pPr>
            <a:r>
              <a:rPr lang="ru-RU" sz="2800"/>
              <a:t>Педагогічна інтернатура організовується відповідно до наказу керівника закладу освіти, що видається в день призначення інтерна на посаду педагогічного працівника. Строк інтернатури становить один рік, що відраховується від дати видання наказу про організацію проведення педагогічної інтернатури. До строку інтернатури включається період тимчасової непрацездатності інтерна та час його перебування у відпустці.</a:t>
            </a:r>
            <a:endParaRPr/>
          </a:p>
          <a:p>
            <a:pPr indent="-342900" lvl="0" marL="342900" rtl="0" algn="l">
              <a:lnSpc>
                <a:spcPct val="100000"/>
              </a:lnSpc>
              <a:spcBef>
                <a:spcPts val="1000"/>
              </a:spcBef>
              <a:spcAft>
                <a:spcPts val="0"/>
              </a:spcAft>
              <a:buSzPts val="2240"/>
              <a:buChar char="►"/>
            </a:pPr>
            <a:r>
              <a:rPr lang="ru-RU" sz="2800"/>
              <a:t>Педагогічна інтернатура провадиться відповідно до програми, що затверджується керівником закладу освіти. Програма педагогічної інтернатури має передбачати теоретичну та практичну допомогу інтерну, що спрямована на розвиток професійних компетентностей.</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53"/>
          <p:cNvSpPr txBox="1"/>
          <p:nvPr>
            <p:ph idx="1" type="body"/>
          </p:nvPr>
        </p:nvSpPr>
        <p:spPr>
          <a:xfrm>
            <a:off x="231819" y="180305"/>
            <a:ext cx="10341735" cy="6529588"/>
          </a:xfrm>
          <a:prstGeom prst="rect">
            <a:avLst/>
          </a:prstGeom>
          <a:noFill/>
          <a:ln>
            <a:noFill/>
          </a:ln>
        </p:spPr>
        <p:txBody>
          <a:bodyPr anchorCtr="0" anchor="t" bIns="45700" lIns="91425" spcFirstLastPara="1" rIns="91425" wrap="square" tIns="45700">
            <a:normAutofit/>
          </a:bodyPr>
          <a:lstStyle/>
          <a:p>
            <a:pPr indent="-342900" lvl="0" marL="342900" rtl="0" algn="just">
              <a:lnSpc>
                <a:spcPct val="100000"/>
              </a:lnSpc>
              <a:spcBef>
                <a:spcPts val="0"/>
              </a:spcBef>
              <a:spcAft>
                <a:spcPts val="0"/>
              </a:spcAft>
              <a:buSzPts val="1600"/>
              <a:buChar char="►"/>
            </a:pPr>
            <a:r>
              <a:rPr lang="ru-RU" sz="2000">
                <a:solidFill>
                  <a:srgbClr val="333333"/>
                </a:solidFill>
                <a:latin typeface="Arial"/>
                <a:ea typeface="Arial"/>
                <a:cs typeface="Arial"/>
                <a:sym typeface="Arial"/>
              </a:rPr>
              <a:t>Основними заходами педагогічної інтернатури є:</a:t>
            </a:r>
            <a:endParaRPr/>
          </a:p>
          <a:p>
            <a:pPr indent="-342900" lvl="0" marL="342900" rtl="0" algn="just">
              <a:lnSpc>
                <a:spcPct val="100000"/>
              </a:lnSpc>
              <a:spcBef>
                <a:spcPts val="1000"/>
              </a:spcBef>
              <a:spcAft>
                <a:spcPts val="0"/>
              </a:spcAft>
              <a:buSzPts val="1600"/>
              <a:buFont typeface="Arial"/>
              <a:buChar char="•"/>
            </a:pPr>
            <a:r>
              <a:rPr lang="ru-RU" sz="2000">
                <a:solidFill>
                  <a:srgbClr val="333333"/>
                </a:solidFill>
                <a:latin typeface="Arial"/>
                <a:ea typeface="Arial"/>
                <a:cs typeface="Arial"/>
                <a:sym typeface="Arial"/>
              </a:rPr>
              <a:t>проведення індивідуальних консультацій, наставницьких бесід з інтерном;</a:t>
            </a:r>
            <a:endParaRPr/>
          </a:p>
          <a:p>
            <a:pPr indent="-342900" lvl="0" marL="342900" rtl="0" algn="just">
              <a:lnSpc>
                <a:spcPct val="100000"/>
              </a:lnSpc>
              <a:spcBef>
                <a:spcPts val="1000"/>
              </a:spcBef>
              <a:spcAft>
                <a:spcPts val="0"/>
              </a:spcAft>
              <a:buSzPts val="1600"/>
              <a:buFont typeface="Arial"/>
              <a:buChar char="•"/>
            </a:pPr>
            <a:r>
              <a:rPr lang="ru-RU" sz="2000">
                <a:solidFill>
                  <a:srgbClr val="333333"/>
                </a:solidFill>
                <a:latin typeface="Arial"/>
                <a:ea typeface="Arial"/>
                <a:cs typeface="Arial"/>
                <a:sym typeface="Arial"/>
              </a:rPr>
              <a:t>допомога у підборі відповідної літератури, підготовці навчальних занять, розробленні дидактичних матеріалів тощо;</a:t>
            </a:r>
            <a:endParaRPr/>
          </a:p>
          <a:p>
            <a:pPr indent="-342900" lvl="0" marL="342900" rtl="0" algn="just">
              <a:lnSpc>
                <a:spcPct val="100000"/>
              </a:lnSpc>
              <a:spcBef>
                <a:spcPts val="1000"/>
              </a:spcBef>
              <a:spcAft>
                <a:spcPts val="0"/>
              </a:spcAft>
              <a:buSzPts val="1600"/>
              <a:buFont typeface="Arial"/>
              <a:buChar char="•"/>
            </a:pPr>
            <a:r>
              <a:rPr lang="ru-RU" sz="2000">
                <a:solidFill>
                  <a:srgbClr val="333333"/>
                </a:solidFill>
                <a:latin typeface="Arial"/>
                <a:ea typeface="Arial"/>
                <a:cs typeface="Arial"/>
                <a:sym typeface="Arial"/>
              </a:rPr>
              <a:t>взаємовідвідування навчальних занять, відвідування уроків досвідчених педагогічних працівників;</a:t>
            </a:r>
            <a:endParaRPr/>
          </a:p>
          <a:p>
            <a:pPr indent="-342900" lvl="0" marL="342900" rtl="0" algn="just">
              <a:lnSpc>
                <a:spcPct val="100000"/>
              </a:lnSpc>
              <a:spcBef>
                <a:spcPts val="1000"/>
              </a:spcBef>
              <a:spcAft>
                <a:spcPts val="0"/>
              </a:spcAft>
              <a:buSzPts val="1600"/>
              <a:buFont typeface="Arial"/>
              <a:buChar char="•"/>
            </a:pPr>
            <a:r>
              <a:rPr lang="ru-RU" sz="2000">
                <a:solidFill>
                  <a:srgbClr val="333333"/>
                </a:solidFill>
                <a:latin typeface="Arial"/>
                <a:ea typeface="Arial"/>
                <a:cs typeface="Arial"/>
                <a:sym typeface="Arial"/>
              </a:rPr>
              <a:t>здійснення моніторингу результатів навчання учнів;</a:t>
            </a:r>
            <a:endParaRPr/>
          </a:p>
          <a:p>
            <a:pPr indent="-342900" lvl="0" marL="342900" rtl="0" algn="just">
              <a:lnSpc>
                <a:spcPct val="100000"/>
              </a:lnSpc>
              <a:spcBef>
                <a:spcPts val="1000"/>
              </a:spcBef>
              <a:spcAft>
                <a:spcPts val="0"/>
              </a:spcAft>
              <a:buSzPts val="1600"/>
              <a:buFont typeface="Arial"/>
              <a:buChar char="•"/>
            </a:pPr>
            <a:r>
              <a:rPr lang="ru-RU" sz="2000">
                <a:solidFill>
                  <a:srgbClr val="333333"/>
                </a:solidFill>
                <a:latin typeface="Arial"/>
                <a:ea typeface="Arial"/>
                <a:cs typeface="Arial"/>
                <a:sym typeface="Arial"/>
              </a:rPr>
              <a:t>участь у тренінгах, навчальних семінарах з методичних питань, творчих звітах педагогічних працівників;</a:t>
            </a:r>
            <a:endParaRPr/>
          </a:p>
          <a:p>
            <a:pPr indent="-342900" lvl="0" marL="342900" rtl="0" algn="just">
              <a:lnSpc>
                <a:spcPct val="100000"/>
              </a:lnSpc>
              <a:spcBef>
                <a:spcPts val="1000"/>
              </a:spcBef>
              <a:spcAft>
                <a:spcPts val="0"/>
              </a:spcAft>
              <a:buSzPts val="1600"/>
              <a:buFont typeface="Arial"/>
              <a:buChar char="•"/>
            </a:pPr>
            <a:r>
              <a:rPr lang="ru-RU" sz="2000">
                <a:solidFill>
                  <a:srgbClr val="333333"/>
                </a:solidFill>
                <a:latin typeface="Arial"/>
                <a:ea typeface="Arial"/>
                <a:cs typeface="Arial"/>
                <a:sym typeface="Arial"/>
              </a:rPr>
              <a:t>вивчення досвіду кращих педагогів шляхом аналізу їхніх вебсайтів, вебресурсів професійних спільнот, а також періодичних професійних видань;</a:t>
            </a:r>
            <a:endParaRPr/>
          </a:p>
          <a:p>
            <a:pPr indent="-342900" lvl="0" marL="342900" rtl="0" algn="just">
              <a:lnSpc>
                <a:spcPct val="100000"/>
              </a:lnSpc>
              <a:spcBef>
                <a:spcPts val="1000"/>
              </a:spcBef>
              <a:spcAft>
                <a:spcPts val="0"/>
              </a:spcAft>
              <a:buSzPts val="1600"/>
              <a:buFont typeface="Arial"/>
              <a:buChar char="•"/>
            </a:pPr>
            <a:r>
              <a:rPr lang="ru-RU" sz="2000">
                <a:solidFill>
                  <a:srgbClr val="333333"/>
                </a:solidFill>
                <a:latin typeface="Arial"/>
                <a:ea typeface="Arial"/>
                <a:cs typeface="Arial"/>
                <a:sym typeface="Arial"/>
              </a:rPr>
              <a:t>залучення інтерна до партнерської взаємодії з науковими, науково-педагогічними та педагогічними працівниками, участі в професійних спільнотах педагогічних працівників;</a:t>
            </a:r>
            <a:endParaRPr/>
          </a:p>
          <a:p>
            <a:pPr indent="-342900" lvl="0" marL="342900" rtl="0" algn="just">
              <a:lnSpc>
                <a:spcPct val="100000"/>
              </a:lnSpc>
              <a:spcBef>
                <a:spcPts val="1000"/>
              </a:spcBef>
              <a:spcAft>
                <a:spcPts val="0"/>
              </a:spcAft>
              <a:buSzPts val="1600"/>
              <a:buFont typeface="Arial"/>
              <a:buChar char="•"/>
            </a:pPr>
            <a:r>
              <a:rPr lang="ru-RU" sz="2000">
                <a:solidFill>
                  <a:srgbClr val="333333"/>
                </a:solidFill>
                <a:latin typeface="Arial"/>
                <a:ea typeface="Arial"/>
                <a:cs typeface="Arial"/>
                <a:sym typeface="Arial"/>
              </a:rPr>
              <a:t>психологічний супровід інтерна.</a:t>
            </a:r>
            <a:endParaRPr/>
          </a:p>
          <a:p>
            <a:pPr indent="-241300" lvl="0" marL="342900" rtl="0" algn="l">
              <a:lnSpc>
                <a:spcPct val="100000"/>
              </a:lnSpc>
              <a:spcBef>
                <a:spcPts val="1000"/>
              </a:spcBef>
              <a:spcAft>
                <a:spcPts val="0"/>
              </a:spcAft>
              <a:buSzPts val="1600"/>
              <a:buNone/>
            </a:pPr>
            <a:r>
              <a:t/>
            </a:r>
            <a:endParaRPr sz="20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54"/>
          <p:cNvSpPr txBox="1"/>
          <p:nvPr>
            <p:ph idx="1" type="body"/>
          </p:nvPr>
        </p:nvSpPr>
        <p:spPr>
          <a:xfrm>
            <a:off x="123541" y="167426"/>
            <a:ext cx="10308345" cy="6529588"/>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560"/>
              <a:buChar char="►"/>
            </a:pPr>
            <a:r>
              <a:rPr lang="ru-RU" sz="3200"/>
              <a:t>За виконання обов'язків педагога-наставника призначається доплата у граничному розмірі 20% його посадового окладу (ставки заробітної плати) в межах фонду оплати праці закладу освіти відповідно до статті 23 Закону України “</a:t>
            </a:r>
            <a:r>
              <a:rPr lang="ru-RU" sz="3200" u="sng">
                <a:solidFill>
                  <a:schemeClr val="hlink"/>
                </a:solidFill>
                <a:hlinkClick r:id="rId3"/>
              </a:rPr>
              <a:t>Про повну загальну середню освіту</a:t>
            </a:r>
            <a:r>
              <a:rPr lang="ru-RU" sz="3200"/>
              <a:t>”.</a:t>
            </a:r>
            <a:endParaRPr/>
          </a:p>
          <a:p>
            <a:pPr indent="-342900" lvl="0" marL="342900" rtl="0" algn="l">
              <a:lnSpc>
                <a:spcPct val="100000"/>
              </a:lnSpc>
              <a:spcBef>
                <a:spcPts val="1000"/>
              </a:spcBef>
              <a:spcAft>
                <a:spcPts val="0"/>
              </a:spcAft>
              <a:buSzPts val="2560"/>
              <a:buChar char="►"/>
            </a:pPr>
            <a:r>
              <a:rPr lang="ru-RU" sz="3200"/>
              <a:t>Науково-методичну підтримку організації педагогічної інтернатури можуть здійснювати заклади вищої та післядипломної педагогічної освіти, наукові, науково-методичні та методичні установи, центри професійного розвитку педагогічних працівників.</a:t>
            </a:r>
            <a:endParaRPr/>
          </a:p>
          <a:p>
            <a:pPr indent="-180340" lvl="0" marL="342900" rtl="0" algn="l">
              <a:lnSpc>
                <a:spcPct val="100000"/>
              </a:lnSpc>
              <a:spcBef>
                <a:spcPts val="1000"/>
              </a:spcBef>
              <a:spcAft>
                <a:spcPts val="0"/>
              </a:spcAft>
              <a:buSzPts val="2560"/>
              <a:buNone/>
            </a:pPr>
            <a:r>
              <a:t/>
            </a:r>
            <a:endParaRPr sz="32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55"/>
          <p:cNvSpPr txBox="1"/>
          <p:nvPr>
            <p:ph type="title"/>
          </p:nvPr>
        </p:nvSpPr>
        <p:spPr>
          <a:xfrm>
            <a:off x="1089458" y="2077791"/>
            <a:ext cx="8596668" cy="357603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8800"/>
              <a:buFont typeface="Trebuchet MS"/>
              <a:buNone/>
            </a:pPr>
            <a:r>
              <a:rPr lang="ru-RU" sz="8800"/>
              <a:t>Дякую за увагу!</a:t>
            </a:r>
            <a:endParaRPr sz="8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254a1dc7ea7_0_8"/>
          <p:cNvSpPr txBox="1"/>
          <p:nvPr>
            <p:ph idx="1" type="body"/>
          </p:nvPr>
        </p:nvSpPr>
        <p:spPr>
          <a:xfrm>
            <a:off x="349550" y="199750"/>
            <a:ext cx="11568900" cy="65250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15000"/>
              </a:lnSpc>
              <a:spcBef>
                <a:spcPts val="0"/>
              </a:spcBef>
              <a:spcAft>
                <a:spcPts val="0"/>
              </a:spcAft>
              <a:buClr>
                <a:schemeClr val="dk1"/>
              </a:buClr>
              <a:buSzPts val="275"/>
              <a:buFont typeface="Arial"/>
              <a:buNone/>
            </a:pPr>
            <a:r>
              <a:rPr lang="ru-RU" sz="8373">
                <a:solidFill>
                  <a:srgbClr val="006EB5"/>
                </a:solidFill>
                <a:highlight>
                  <a:srgbClr val="FAFAFA"/>
                </a:highlight>
                <a:uFill>
                  <a:noFill/>
                </a:uFill>
                <a:latin typeface="Arial"/>
                <a:ea typeface="Arial"/>
                <a:cs typeface="Arial"/>
                <a:sym typeface="Arial"/>
                <a:hlinkClick r:id="rId3">
                  <a:extLst>
                    <a:ext uri="{A12FA001-AC4F-418D-AE19-62706E023703}">
                      <ahyp:hlinkClr val="tx"/>
                    </a:ext>
                  </a:extLst>
                </a:hlinkClick>
              </a:rPr>
              <a:t>Перелік рекомендованої МОН начальної літератури на 2023/2024 навчальний рік</a:t>
            </a:r>
            <a:endParaRPr sz="8373">
              <a:solidFill>
                <a:srgbClr val="006EB5"/>
              </a:solidFill>
              <a:highlight>
                <a:srgbClr val="FAFAFA"/>
              </a:highlight>
              <a:latin typeface="Arial"/>
              <a:ea typeface="Arial"/>
              <a:cs typeface="Arial"/>
              <a:sym typeface="Arial"/>
            </a:endParaRPr>
          </a:p>
          <a:p>
            <a:pPr indent="0" lvl="0" marL="63500" marR="63500" rtl="0" algn="l">
              <a:lnSpc>
                <a:spcPct val="115000"/>
              </a:lnSpc>
              <a:spcBef>
                <a:spcPts val="800"/>
              </a:spcBef>
              <a:spcAft>
                <a:spcPts val="0"/>
              </a:spcAft>
              <a:buClr>
                <a:schemeClr val="dk1"/>
              </a:buClr>
              <a:buSzPts val="275"/>
              <a:buFont typeface="Arial"/>
              <a:buNone/>
            </a:pPr>
            <a:r>
              <a:rPr b="1" lang="ru-RU" sz="8373">
                <a:solidFill>
                  <a:srgbClr val="006EB5"/>
                </a:solidFill>
                <a:highlight>
                  <a:srgbClr val="FAFAFA"/>
                </a:highlight>
                <a:uFill>
                  <a:noFill/>
                </a:uFill>
                <a:latin typeface="Arial"/>
                <a:ea typeface="Arial"/>
                <a:cs typeface="Arial"/>
                <a:sym typeface="Arial"/>
                <a:hlinkClick r:id="rId4">
                  <a:extLst>
                    <a:ext uri="{A12FA001-AC4F-418D-AE19-62706E023703}">
                      <ahyp:hlinkClr val="tx"/>
                    </a:ext>
                  </a:extLst>
                </a:hlinkClick>
              </a:rPr>
              <a:t>Державна служба України з надзвичайних ситуацій № 03-1870/162-2 від 14.06.2022 року «Про організацію укриття працівників та дітей у закладах освіти»</a:t>
            </a:r>
            <a:endParaRPr b="1" sz="8373">
              <a:solidFill>
                <a:srgbClr val="006EB5"/>
              </a:solidFill>
              <a:highlight>
                <a:srgbClr val="FAFAFA"/>
              </a:highlight>
              <a:latin typeface="Arial"/>
              <a:ea typeface="Arial"/>
              <a:cs typeface="Arial"/>
              <a:sym typeface="Arial"/>
            </a:endParaRPr>
          </a:p>
          <a:p>
            <a:pPr indent="0" lvl="0" marL="0" rtl="0" algn="l">
              <a:lnSpc>
                <a:spcPct val="115000"/>
              </a:lnSpc>
              <a:spcBef>
                <a:spcPts val="1300"/>
              </a:spcBef>
              <a:spcAft>
                <a:spcPts val="0"/>
              </a:spcAft>
              <a:buClr>
                <a:schemeClr val="dk1"/>
              </a:buClr>
              <a:buSzPts val="275"/>
              <a:buFont typeface="Arial"/>
              <a:buNone/>
            </a:pPr>
            <a:r>
              <a:rPr lang="ru-RU" sz="8373">
                <a:solidFill>
                  <a:srgbClr val="006EB5"/>
                </a:solidFill>
                <a:highlight>
                  <a:srgbClr val="FAFAFA"/>
                </a:highlight>
                <a:uFill>
                  <a:noFill/>
                </a:uFill>
                <a:latin typeface="Arial"/>
                <a:ea typeface="Arial"/>
                <a:cs typeface="Arial"/>
                <a:sym typeface="Arial"/>
                <a:hlinkClick r:id="rId5">
                  <a:extLst>
                    <a:ext uri="{A12FA001-AC4F-418D-AE19-62706E023703}">
                      <ahyp:hlinkClr val="tx"/>
                    </a:ext>
                  </a:extLst>
                </a:hlinkClick>
              </a:rPr>
              <a:t>Наказ МОН від 01.04.2022 №289 “Про затвердження методичних рекомендацій щодо оцінювання навчальних досягнень учнів 5-6 класів, які здобувають освіту відповідно до нового Державного стандарту базової середньої освіти”</a:t>
            </a:r>
            <a:endParaRPr sz="8373">
              <a:solidFill>
                <a:srgbClr val="006EB5"/>
              </a:solidFill>
              <a:highlight>
                <a:srgbClr val="FAFAFA"/>
              </a:highlight>
              <a:latin typeface="Arial"/>
              <a:ea typeface="Arial"/>
              <a:cs typeface="Arial"/>
              <a:sym typeface="Arial"/>
            </a:endParaRPr>
          </a:p>
          <a:p>
            <a:pPr indent="0" lvl="0" marL="0" rtl="0" algn="l">
              <a:lnSpc>
                <a:spcPct val="115000"/>
              </a:lnSpc>
              <a:spcBef>
                <a:spcPts val="800"/>
              </a:spcBef>
              <a:spcAft>
                <a:spcPts val="0"/>
              </a:spcAft>
              <a:buClr>
                <a:schemeClr val="dk1"/>
              </a:buClr>
              <a:buSzPts val="275"/>
              <a:buFont typeface="Arial"/>
              <a:buNone/>
            </a:pPr>
            <a:r>
              <a:rPr lang="ru-RU" sz="8373">
                <a:solidFill>
                  <a:srgbClr val="006EB5"/>
                </a:solidFill>
                <a:highlight>
                  <a:srgbClr val="FAFAFA"/>
                </a:highlight>
                <a:uFill>
                  <a:noFill/>
                </a:uFill>
                <a:latin typeface="Arial"/>
                <a:ea typeface="Arial"/>
                <a:cs typeface="Arial"/>
                <a:sym typeface="Arial"/>
                <a:hlinkClick r:id="rId6">
                  <a:extLst>
                    <a:ext uri="{A12FA001-AC4F-418D-AE19-62706E023703}">
                      <ahyp:hlinkClr val="tx"/>
                    </a:ext>
                  </a:extLst>
                </a:hlinkClick>
              </a:rPr>
              <a:t>Наказ Міністерства освіти і науки України від 13 липня 2021 р. № 813 “Про затвердження методичних рекомендацій щодо оцінювання результатів навчання учнів 1-4 класів закладів загальної середньої освіти”</a:t>
            </a:r>
            <a:endParaRPr sz="8373">
              <a:solidFill>
                <a:srgbClr val="006EB5"/>
              </a:solidFill>
              <a:highlight>
                <a:srgbClr val="FAFAFA"/>
              </a:highlight>
              <a:latin typeface="Arial"/>
              <a:ea typeface="Arial"/>
              <a:cs typeface="Arial"/>
              <a:sym typeface="Arial"/>
            </a:endParaRPr>
          </a:p>
          <a:p>
            <a:pPr indent="0" lvl="0" marL="0" rtl="0" algn="l">
              <a:lnSpc>
                <a:spcPct val="115000"/>
              </a:lnSpc>
              <a:spcBef>
                <a:spcPts val="800"/>
              </a:spcBef>
              <a:spcAft>
                <a:spcPts val="0"/>
              </a:spcAft>
              <a:buClr>
                <a:schemeClr val="dk1"/>
              </a:buClr>
              <a:buSzPts val="275"/>
              <a:buFont typeface="Arial"/>
              <a:buNone/>
            </a:pPr>
            <a:r>
              <a:rPr lang="ru-RU" sz="8373">
                <a:solidFill>
                  <a:srgbClr val="006EB5"/>
                </a:solidFill>
                <a:highlight>
                  <a:srgbClr val="FAFAFA"/>
                </a:highlight>
                <a:uFill>
                  <a:noFill/>
                </a:uFill>
                <a:latin typeface="Arial"/>
                <a:ea typeface="Arial"/>
                <a:cs typeface="Arial"/>
                <a:sym typeface="Arial"/>
                <a:hlinkClick r:id="rId7">
                  <a:extLst>
                    <a:ext uri="{A12FA001-AC4F-418D-AE19-62706E023703}">
                      <ahyp:hlinkClr val="tx"/>
                    </a:ext>
                  </a:extLst>
                </a:hlinkClick>
              </a:rPr>
              <a:t>Наказ МОЗ №2205 від 25.09.2020  “Про затвердження Санітарного регламенту для закладів загальної середньої освіти”</a:t>
            </a:r>
            <a:endParaRPr sz="8373">
              <a:solidFill>
                <a:srgbClr val="006EB5"/>
              </a:solidFill>
              <a:highlight>
                <a:srgbClr val="FAFAFA"/>
              </a:highlight>
              <a:latin typeface="Arial"/>
              <a:ea typeface="Arial"/>
              <a:cs typeface="Arial"/>
              <a:sym typeface="Arial"/>
            </a:endParaRPr>
          </a:p>
          <a:p>
            <a:pPr indent="0" lvl="0" marL="0" rtl="0" algn="l">
              <a:lnSpc>
                <a:spcPct val="115000"/>
              </a:lnSpc>
              <a:spcBef>
                <a:spcPts val="800"/>
              </a:spcBef>
              <a:spcAft>
                <a:spcPts val="0"/>
              </a:spcAft>
              <a:buClr>
                <a:schemeClr val="dk1"/>
              </a:buClr>
              <a:buSzPts val="275"/>
              <a:buFont typeface="Arial"/>
              <a:buNone/>
            </a:pPr>
            <a:r>
              <a:rPr lang="ru-RU" sz="8373">
                <a:solidFill>
                  <a:srgbClr val="006EB5"/>
                </a:solidFill>
                <a:highlight>
                  <a:srgbClr val="FAFAFA"/>
                </a:highlight>
                <a:uFill>
                  <a:noFill/>
                </a:uFill>
                <a:latin typeface="Arial"/>
                <a:ea typeface="Arial"/>
                <a:cs typeface="Arial"/>
                <a:sym typeface="Arial"/>
                <a:hlinkClick r:id="rId8">
                  <a:extLst>
                    <a:ext uri="{A12FA001-AC4F-418D-AE19-62706E023703}">
                      <ahyp:hlinkClr val="tx"/>
                    </a:ext>
                  </a:extLst>
                </a:hlinkClick>
              </a:rPr>
              <a:t>Наказ МОН від 8 вересня 2020 року №1115 і зареєстровано в Міністерстві юстиції 28 вересня 2020 року за №941/35224 “Деякі питання організації дистанційного навчання”</a:t>
            </a:r>
            <a:endParaRPr sz="8373">
              <a:solidFill>
                <a:srgbClr val="006EB5"/>
              </a:solidFill>
              <a:highlight>
                <a:srgbClr val="FAFAFA"/>
              </a:highlight>
              <a:latin typeface="Arial"/>
              <a:ea typeface="Arial"/>
              <a:cs typeface="Arial"/>
              <a:sym typeface="Arial"/>
            </a:endParaRPr>
          </a:p>
          <a:p>
            <a:pPr indent="0" lvl="0" marL="0" rtl="0" algn="l">
              <a:lnSpc>
                <a:spcPct val="115000"/>
              </a:lnSpc>
              <a:spcBef>
                <a:spcPts val="800"/>
              </a:spcBef>
              <a:spcAft>
                <a:spcPts val="0"/>
              </a:spcAft>
              <a:buClr>
                <a:schemeClr val="dk1"/>
              </a:buClr>
              <a:buSzPts val="275"/>
              <a:buFont typeface="Arial"/>
              <a:buNone/>
            </a:pPr>
            <a:r>
              <a:rPr lang="ru-RU" sz="8373">
                <a:solidFill>
                  <a:srgbClr val="006EB5"/>
                </a:solidFill>
                <a:highlight>
                  <a:srgbClr val="FAFAFA"/>
                </a:highlight>
                <a:uFill>
                  <a:noFill/>
                </a:uFill>
                <a:latin typeface="Arial"/>
                <a:ea typeface="Arial"/>
                <a:cs typeface="Arial"/>
                <a:sym typeface="Arial"/>
                <a:hlinkClick r:id="rId9">
                  <a:extLst>
                    <a:ext uri="{A12FA001-AC4F-418D-AE19-62706E023703}">
                      <ahyp:hlinkClr val="tx"/>
                    </a:ext>
                  </a:extLst>
                </a:hlinkClick>
              </a:rPr>
              <a:t>Положення про сертифікацію педагогічних працівників (зі змінами від 24.12.2019 р.)</a:t>
            </a:r>
            <a:endParaRPr sz="8373">
              <a:solidFill>
                <a:srgbClr val="006EB5"/>
              </a:solidFill>
              <a:highlight>
                <a:srgbClr val="FAFAFA"/>
              </a:highlight>
              <a:latin typeface="Arial"/>
              <a:ea typeface="Arial"/>
              <a:cs typeface="Arial"/>
              <a:sym typeface="Arial"/>
            </a:endParaRPr>
          </a:p>
          <a:p>
            <a:pPr indent="0" lvl="0" marL="0" rtl="0" algn="l">
              <a:lnSpc>
                <a:spcPct val="115000"/>
              </a:lnSpc>
              <a:spcBef>
                <a:spcPts val="800"/>
              </a:spcBef>
              <a:spcAft>
                <a:spcPts val="0"/>
              </a:spcAft>
              <a:buClr>
                <a:schemeClr val="dk1"/>
              </a:buClr>
              <a:buSzPts val="275"/>
              <a:buFont typeface="Arial"/>
              <a:buNone/>
            </a:pPr>
            <a:r>
              <a:rPr lang="ru-RU" sz="8373">
                <a:solidFill>
                  <a:srgbClr val="006EB5"/>
                </a:solidFill>
                <a:highlight>
                  <a:srgbClr val="FAFAFA"/>
                </a:highlight>
                <a:uFill>
                  <a:noFill/>
                </a:uFill>
                <a:latin typeface="Arial"/>
                <a:ea typeface="Arial"/>
                <a:cs typeface="Arial"/>
                <a:sym typeface="Arial"/>
                <a:hlinkClick r:id="rId10">
                  <a:extLst>
                    <a:ext uri="{A12FA001-AC4F-418D-AE19-62706E023703}">
                      <ahyp:hlinkClr val="tx"/>
                    </a:ext>
                  </a:extLst>
                </a:hlinkClick>
              </a:rPr>
              <a:t>Інструкція з діловодства у закладах загальної середньої освіти</a:t>
            </a:r>
            <a:endParaRPr sz="8373">
              <a:solidFill>
                <a:srgbClr val="006EB5"/>
              </a:solidFill>
              <a:highlight>
                <a:srgbClr val="FAFAFA"/>
              </a:highlight>
              <a:latin typeface="Arial"/>
              <a:ea typeface="Arial"/>
              <a:cs typeface="Arial"/>
              <a:sym typeface="Arial"/>
            </a:endParaRPr>
          </a:p>
          <a:p>
            <a:pPr indent="0" lvl="0" marL="0" rtl="0" algn="l">
              <a:lnSpc>
                <a:spcPct val="115000"/>
              </a:lnSpc>
              <a:spcBef>
                <a:spcPts val="800"/>
              </a:spcBef>
              <a:spcAft>
                <a:spcPts val="0"/>
              </a:spcAft>
              <a:buClr>
                <a:schemeClr val="dk1"/>
              </a:buClr>
              <a:buSzPts val="275"/>
              <a:buFont typeface="Arial"/>
              <a:buNone/>
            </a:pPr>
            <a:r>
              <a:rPr lang="ru-RU" sz="8373">
                <a:solidFill>
                  <a:srgbClr val="006EB5"/>
                </a:solidFill>
                <a:highlight>
                  <a:srgbClr val="FAFAFA"/>
                </a:highlight>
                <a:uFill>
                  <a:noFill/>
                </a:uFill>
                <a:latin typeface="Arial"/>
                <a:ea typeface="Arial"/>
                <a:cs typeface="Arial"/>
                <a:sym typeface="Arial"/>
                <a:hlinkClick r:id="rId11">
                  <a:extLst>
                    <a:ext uri="{A12FA001-AC4F-418D-AE19-62706E023703}">
                      <ahyp:hlinkClr val="tx"/>
                    </a:ext>
                  </a:extLst>
                </a:hlinkClick>
              </a:rPr>
              <a:t>Сценарії Першого уроку 2023/2024 навчальному році</a:t>
            </a:r>
            <a:endParaRPr sz="8373">
              <a:solidFill>
                <a:srgbClr val="006EB5"/>
              </a:solidFill>
              <a:highlight>
                <a:srgbClr val="FAFAFA"/>
              </a:highlight>
              <a:latin typeface="Arial"/>
              <a:ea typeface="Arial"/>
              <a:cs typeface="Arial"/>
              <a:sym typeface="Arial"/>
            </a:endParaRPr>
          </a:p>
          <a:p>
            <a:pPr indent="0" lvl="0" marL="63500" marR="63500" rtl="0" algn="l">
              <a:lnSpc>
                <a:spcPct val="115000"/>
              </a:lnSpc>
              <a:spcBef>
                <a:spcPts val="800"/>
              </a:spcBef>
              <a:spcAft>
                <a:spcPts val="0"/>
              </a:spcAft>
              <a:buClr>
                <a:schemeClr val="dk1"/>
              </a:buClr>
              <a:buSzPts val="275"/>
              <a:buFont typeface="Arial"/>
              <a:buNone/>
            </a:pPr>
            <a:r>
              <a:rPr b="1" lang="ru-RU" sz="8373">
                <a:solidFill>
                  <a:schemeClr val="dk1"/>
                </a:solidFill>
                <a:highlight>
                  <a:srgbClr val="FAFAFA"/>
                </a:highlight>
                <a:latin typeface="Arial"/>
                <a:ea typeface="Arial"/>
                <a:cs typeface="Arial"/>
                <a:sym typeface="Arial"/>
              </a:rPr>
              <a:t>Збірники календарних планувань з усіх предметів</a:t>
            </a:r>
            <a:endParaRPr b="1" sz="8373">
              <a:solidFill>
                <a:schemeClr val="dk1"/>
              </a:solidFill>
              <a:highlight>
                <a:srgbClr val="FAFAFA"/>
              </a:highlight>
              <a:latin typeface="Arial"/>
              <a:ea typeface="Arial"/>
              <a:cs typeface="Arial"/>
              <a:sym typeface="Arial"/>
            </a:endParaRPr>
          </a:p>
          <a:p>
            <a:pPr indent="0" lvl="0" marL="0" rtl="0" algn="l">
              <a:lnSpc>
                <a:spcPct val="150699"/>
              </a:lnSpc>
              <a:spcBef>
                <a:spcPts val="1300"/>
              </a:spcBef>
              <a:spcAft>
                <a:spcPts val="0"/>
              </a:spcAft>
              <a:buClr>
                <a:schemeClr val="dk1"/>
              </a:buClr>
              <a:buSzPct val="44000"/>
              <a:buFont typeface="Arial"/>
              <a:buNone/>
            </a:pPr>
            <a:r>
              <a:t/>
            </a:r>
            <a:endParaRPr sz="2500">
              <a:solidFill>
                <a:schemeClr val="dk1"/>
              </a:solidFill>
              <a:highlight>
                <a:srgbClr val="FAFAFA"/>
              </a:highlight>
              <a:latin typeface="Arial"/>
              <a:ea typeface="Arial"/>
              <a:cs typeface="Arial"/>
              <a:sym typeface="Arial"/>
            </a:endParaRPr>
          </a:p>
          <a:p>
            <a:pPr indent="0" lvl="0" marL="0" rtl="0" algn="l">
              <a:lnSpc>
                <a:spcPct val="100000"/>
              </a:lnSpc>
              <a:spcBef>
                <a:spcPts val="1300"/>
              </a:spcBef>
              <a:spcAft>
                <a:spcPts val="0"/>
              </a:spcAft>
              <a:buClr>
                <a:schemeClr val="dk1"/>
              </a:buClr>
              <a:buSzPct val="61110"/>
              <a:buFont typeface="Arial"/>
              <a:buNone/>
            </a:pPr>
            <a:r>
              <a:t/>
            </a:r>
            <a:endParaRPr/>
          </a:p>
          <a:p>
            <a:pPr indent="0" lvl="0" marL="0" rtl="0" algn="l">
              <a:lnSpc>
                <a:spcPct val="100000"/>
              </a:lnSpc>
              <a:spcBef>
                <a:spcPts val="1000"/>
              </a:spcBef>
              <a:spcAft>
                <a:spcPts val="0"/>
              </a:spcAft>
              <a:buSzPct val="319999"/>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39"/>
          <p:cNvPicPr preferRelativeResize="0"/>
          <p:nvPr/>
        </p:nvPicPr>
        <p:blipFill rotWithShape="1">
          <a:blip r:embed="rId3">
            <a:alphaModFix/>
          </a:blip>
          <a:srcRect b="0" l="0" r="0" t="0"/>
          <a:stretch/>
        </p:blipFill>
        <p:spPr>
          <a:xfrm>
            <a:off x="466675" y="0"/>
            <a:ext cx="1036815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g1d0d71fef26_1_2"/>
          <p:cNvPicPr preferRelativeResize="0"/>
          <p:nvPr/>
        </p:nvPicPr>
        <p:blipFill rotWithShape="1">
          <a:blip r:embed="rId3">
            <a:alphaModFix/>
          </a:blip>
          <a:srcRect b="0" l="0" r="0" t="0"/>
          <a:stretch/>
        </p:blipFill>
        <p:spPr>
          <a:xfrm>
            <a:off x="159850" y="207825"/>
            <a:ext cx="11925574" cy="6474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249a76b8d28_0_0"/>
          <p:cNvSpPr txBox="1"/>
          <p:nvPr>
            <p:ph idx="1" type="body"/>
          </p:nvPr>
        </p:nvSpPr>
        <p:spPr>
          <a:xfrm>
            <a:off x="374375" y="187200"/>
            <a:ext cx="11095500" cy="6483600"/>
          </a:xfrm>
          <a:prstGeom prst="rect">
            <a:avLst/>
          </a:prstGeom>
          <a:noFill/>
          <a:ln>
            <a:noFill/>
          </a:ln>
        </p:spPr>
        <p:txBody>
          <a:bodyPr anchorCtr="0" anchor="t" bIns="45700" lIns="91425" spcFirstLastPara="1" rIns="91425" wrap="square" tIns="45700">
            <a:normAutofit lnSpcReduction="20000"/>
          </a:bodyPr>
          <a:lstStyle/>
          <a:p>
            <a:pPr indent="0" lvl="0" marL="0" rtl="0" algn="just">
              <a:lnSpc>
                <a:spcPct val="115000"/>
              </a:lnSpc>
              <a:spcBef>
                <a:spcPts val="0"/>
              </a:spcBef>
              <a:spcAft>
                <a:spcPts val="0"/>
              </a:spcAft>
              <a:buClr>
                <a:schemeClr val="dk1"/>
              </a:buClr>
              <a:buSzPts val="1100"/>
              <a:buFont typeface="Arial"/>
              <a:buNone/>
            </a:pPr>
            <a:r>
              <a:rPr lang="ru-RU" sz="3750">
                <a:solidFill>
                  <a:srgbClr val="2F2F2F"/>
                </a:solidFill>
                <a:highlight>
                  <a:srgbClr val="FFFFFF"/>
                </a:highlight>
                <a:latin typeface="Times New Roman"/>
                <a:ea typeface="Times New Roman"/>
                <a:cs typeface="Times New Roman"/>
                <a:sym typeface="Times New Roman"/>
              </a:rPr>
              <a:t>Лікарняні виплачуються застрахованим особам залежно від страхового стажу в таких розмірах:</a:t>
            </a:r>
            <a:endParaRPr sz="3750">
              <a:solidFill>
                <a:srgbClr val="2F2F2F"/>
              </a:solidFill>
              <a:highlight>
                <a:srgbClr val="FFFFFF"/>
              </a:highlight>
              <a:latin typeface="Times New Roman"/>
              <a:ea typeface="Times New Roman"/>
              <a:cs typeface="Times New Roman"/>
              <a:sym typeface="Times New Roman"/>
            </a:endParaRPr>
          </a:p>
          <a:p>
            <a:pPr indent="0" lvl="0" marL="0" rtl="0" algn="just">
              <a:lnSpc>
                <a:spcPct val="115000"/>
              </a:lnSpc>
              <a:spcBef>
                <a:spcPts val="2300"/>
              </a:spcBef>
              <a:spcAft>
                <a:spcPts val="0"/>
              </a:spcAft>
              <a:buClr>
                <a:schemeClr val="dk1"/>
              </a:buClr>
              <a:buSzPts val="1100"/>
              <a:buFont typeface="Arial"/>
              <a:buNone/>
            </a:pPr>
            <a:r>
              <a:rPr lang="ru-RU" sz="3750">
                <a:solidFill>
                  <a:srgbClr val="2F2F2F"/>
                </a:solidFill>
                <a:highlight>
                  <a:srgbClr val="FFFFFF"/>
                </a:highlight>
                <a:latin typeface="Times New Roman"/>
                <a:ea typeface="Times New Roman"/>
                <a:cs typeface="Times New Roman"/>
                <a:sym typeface="Times New Roman"/>
              </a:rPr>
              <a:t>- 50% середньої заробітної плати (доходу)  застрахованим особам, які мають страховий стаж до 3 років;</a:t>
            </a:r>
            <a:endParaRPr sz="3750">
              <a:solidFill>
                <a:srgbClr val="2F2F2F"/>
              </a:solidFill>
              <a:highlight>
                <a:srgbClr val="FFFFFF"/>
              </a:highlight>
              <a:latin typeface="Times New Roman"/>
              <a:ea typeface="Times New Roman"/>
              <a:cs typeface="Times New Roman"/>
              <a:sym typeface="Times New Roman"/>
            </a:endParaRPr>
          </a:p>
          <a:p>
            <a:pPr indent="0" lvl="0" marL="0" rtl="0" algn="just">
              <a:lnSpc>
                <a:spcPct val="115000"/>
              </a:lnSpc>
              <a:spcBef>
                <a:spcPts val="2300"/>
              </a:spcBef>
              <a:spcAft>
                <a:spcPts val="0"/>
              </a:spcAft>
              <a:buClr>
                <a:schemeClr val="dk1"/>
              </a:buClr>
              <a:buSzPts val="1100"/>
              <a:buFont typeface="Arial"/>
              <a:buNone/>
            </a:pPr>
            <a:r>
              <a:rPr lang="ru-RU" sz="3750">
                <a:solidFill>
                  <a:srgbClr val="2F2F2F"/>
                </a:solidFill>
                <a:highlight>
                  <a:srgbClr val="FFFFFF"/>
                </a:highlight>
                <a:latin typeface="Times New Roman"/>
                <a:ea typeface="Times New Roman"/>
                <a:cs typeface="Times New Roman"/>
                <a:sym typeface="Times New Roman"/>
              </a:rPr>
              <a:t>- 60% - страховий стаж від 3 до 5 років;</a:t>
            </a:r>
            <a:endParaRPr sz="3750">
              <a:solidFill>
                <a:srgbClr val="2F2F2F"/>
              </a:solidFill>
              <a:highlight>
                <a:srgbClr val="FFFFFF"/>
              </a:highlight>
              <a:latin typeface="Times New Roman"/>
              <a:ea typeface="Times New Roman"/>
              <a:cs typeface="Times New Roman"/>
              <a:sym typeface="Times New Roman"/>
            </a:endParaRPr>
          </a:p>
          <a:p>
            <a:pPr indent="0" lvl="0" marL="0" rtl="0" algn="just">
              <a:lnSpc>
                <a:spcPct val="115000"/>
              </a:lnSpc>
              <a:spcBef>
                <a:spcPts val="2300"/>
              </a:spcBef>
              <a:spcAft>
                <a:spcPts val="0"/>
              </a:spcAft>
              <a:buClr>
                <a:schemeClr val="dk1"/>
              </a:buClr>
              <a:buSzPts val="1100"/>
              <a:buFont typeface="Arial"/>
              <a:buNone/>
            </a:pPr>
            <a:r>
              <a:rPr lang="ru-RU" sz="3750">
                <a:solidFill>
                  <a:srgbClr val="2F2F2F"/>
                </a:solidFill>
                <a:highlight>
                  <a:srgbClr val="FFFFFF"/>
                </a:highlight>
                <a:latin typeface="Times New Roman"/>
                <a:ea typeface="Times New Roman"/>
                <a:cs typeface="Times New Roman"/>
                <a:sym typeface="Times New Roman"/>
              </a:rPr>
              <a:t>- 70% - страховий стаж від 5 до 8 років;</a:t>
            </a:r>
            <a:endParaRPr sz="3750">
              <a:solidFill>
                <a:srgbClr val="2F2F2F"/>
              </a:solidFill>
              <a:highlight>
                <a:srgbClr val="FFFFFF"/>
              </a:highlight>
              <a:latin typeface="Times New Roman"/>
              <a:ea typeface="Times New Roman"/>
              <a:cs typeface="Times New Roman"/>
              <a:sym typeface="Times New Roman"/>
            </a:endParaRPr>
          </a:p>
          <a:p>
            <a:pPr indent="0" lvl="0" marL="0" rtl="0" algn="just">
              <a:lnSpc>
                <a:spcPct val="115000"/>
              </a:lnSpc>
              <a:spcBef>
                <a:spcPts val="2300"/>
              </a:spcBef>
              <a:spcAft>
                <a:spcPts val="0"/>
              </a:spcAft>
              <a:buClr>
                <a:schemeClr val="dk1"/>
              </a:buClr>
              <a:buSzPts val="1100"/>
              <a:buFont typeface="Arial"/>
              <a:buNone/>
            </a:pPr>
            <a:r>
              <a:rPr lang="ru-RU" sz="3750">
                <a:solidFill>
                  <a:srgbClr val="2F2F2F"/>
                </a:solidFill>
                <a:highlight>
                  <a:srgbClr val="FFFFFF"/>
                </a:highlight>
                <a:latin typeface="Times New Roman"/>
                <a:ea typeface="Times New Roman"/>
                <a:cs typeface="Times New Roman"/>
                <a:sym typeface="Times New Roman"/>
              </a:rPr>
              <a:t>- 100% - страховий стаж понад 8 років.</a:t>
            </a:r>
            <a:endParaRPr sz="3750">
              <a:solidFill>
                <a:srgbClr val="2F2F2F"/>
              </a:solidFill>
              <a:highlight>
                <a:srgbClr val="FFFFFF"/>
              </a:highlight>
              <a:latin typeface="Times New Roman"/>
              <a:ea typeface="Times New Roman"/>
              <a:cs typeface="Times New Roman"/>
              <a:sym typeface="Times New Roman"/>
            </a:endParaRPr>
          </a:p>
          <a:p>
            <a:pPr indent="0" lvl="0" marL="0" rtl="0" algn="l">
              <a:lnSpc>
                <a:spcPct val="100000"/>
              </a:lnSpc>
              <a:spcBef>
                <a:spcPts val="2300"/>
              </a:spcBef>
              <a:spcAft>
                <a:spcPts val="0"/>
              </a:spcAft>
              <a:buSzPts val="144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Контур">
  <a:themeElements>
    <a:clrScheme name="Circuit">
      <a:dk1>
        <a:srgbClr val="000000"/>
      </a:dk1>
      <a:lt1>
        <a:srgbClr val="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Грань">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2022-01-23T11:52:43Z</dcterms:created>
  <dc:creator>Сергій</dc:creator>
</cp:coreProperties>
</file>