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62" r:id="rId3"/>
    <p:sldId id="261" r:id="rId4"/>
    <p:sldId id="260" r:id="rId5"/>
    <p:sldId id="257" r:id="rId6"/>
    <p:sldId id="265" r:id="rId7"/>
    <p:sldId id="266" r:id="rId8"/>
    <p:sldId id="293" r:id="rId9"/>
    <p:sldId id="267" r:id="rId10"/>
    <p:sldId id="268" r:id="rId11"/>
    <p:sldId id="272" r:id="rId12"/>
    <p:sldId id="273" r:id="rId13"/>
    <p:sldId id="274" r:id="rId14"/>
    <p:sldId id="275" r:id="rId15"/>
    <p:sldId id="269" r:id="rId16"/>
    <p:sldId id="270" r:id="rId17"/>
    <p:sldId id="271" r:id="rId18"/>
    <p:sldId id="276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63" r:id="rId32"/>
    <p:sldId id="26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4" d="100"/>
          <a:sy n="64" d="100"/>
        </p:scale>
        <p:origin x="-1566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51.jpeg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52;&#1072;&#1090;&#1077;&#1088;&#1110;&#1072;&#1083;&#1080;%20&#1076;&#1086;%20&#1076;&#1080;&#1076;.%20&#1110;&#1075;&#1086;&#1088;\&#1056;&#1086;&#1079;&#1074;&#1077;&#1089;&#1077;&#1083;&#1080;%20&#1075;&#1077;&#1086;&#1084;&#1077;&#1090;&#1088;&#1080;&#1095;&#1085;&#1091;%20&#1092;&#1110;&#1075;&#1091;&#1088;&#1091;\&#1047;&#1074;&#1091;&#1082;-&#1089;&#1084;&#1077;&#1093;&#1072;-&#1088;&#1077;&#1073;&#1105;&#1085;&#1082;&#1072;-&#1051;&#1080;&#1079;&#1072;-&#1088;&#1078;&#1086;&#1090;.mp3" TargetMode="External"/><Relationship Id="rId6" Type="http://schemas.openxmlformats.org/officeDocument/2006/relationships/image" Target="../media/image44.jpeg"/><Relationship Id="rId5" Type="http://schemas.openxmlformats.org/officeDocument/2006/relationships/image" Target="../media/image42.jpeg"/><Relationship Id="rId10" Type="http://schemas.openxmlformats.org/officeDocument/2006/relationships/image" Target="../media/image55.png"/><Relationship Id="rId4" Type="http://schemas.openxmlformats.org/officeDocument/2006/relationships/image" Target="../media/image52.jpeg"/><Relationship Id="rId9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6.jpeg"/><Relationship Id="rId7" Type="http://schemas.openxmlformats.org/officeDocument/2006/relationships/image" Target="../media/image5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52;&#1072;&#1090;&#1077;&#1088;&#1110;&#1072;&#1083;&#1080;%20&#1076;&#1086;%20&#1076;&#1080;&#1076;.%20&#1110;&#1075;&#1086;&#1088;\&#1056;&#1086;&#1079;&#1074;&#1077;&#1089;&#1077;&#1083;&#1080;%20&#1075;&#1077;&#1086;&#1084;&#1077;&#1090;&#1088;&#1080;&#1095;&#1085;&#1091;%20&#1092;&#1110;&#1075;&#1091;&#1088;&#1091;\&#1089;&#1084;&#1110;&#1093;%207.mp3" TargetMode="Externa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60.png"/><Relationship Id="rId4" Type="http://schemas.openxmlformats.org/officeDocument/2006/relationships/image" Target="../media/image42.jpeg"/><Relationship Id="rId9" Type="http://schemas.openxmlformats.org/officeDocument/2006/relationships/image" Target="../media/image5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61.jpeg"/><Relationship Id="rId7" Type="http://schemas.openxmlformats.org/officeDocument/2006/relationships/image" Target="../media/image62.jpeg"/><Relationship Id="rId12" Type="http://schemas.openxmlformats.org/officeDocument/2006/relationships/image" Target="../media/image6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52;&#1072;&#1090;&#1077;&#1088;&#1110;&#1072;&#1083;&#1080;%20&#1076;&#1086;%20&#1076;&#1080;&#1076;.%20&#1110;&#1075;&#1086;&#1088;\&#1056;&#1086;&#1079;&#1074;&#1077;&#1089;&#1077;&#1083;&#1080;%20&#1075;&#1077;&#1086;&#1084;&#1077;&#1090;&#1088;&#1080;&#1095;&#1085;&#1091;%20&#1092;&#1110;&#1075;&#1091;&#1088;&#1091;\&#1089;&#1084;&#1110;&#1093;%201.mp3" TargetMode="External"/><Relationship Id="rId6" Type="http://schemas.openxmlformats.org/officeDocument/2006/relationships/image" Target="../media/image45.jpeg"/><Relationship Id="rId11" Type="http://schemas.openxmlformats.org/officeDocument/2006/relationships/image" Target="../media/image66.png"/><Relationship Id="rId5" Type="http://schemas.openxmlformats.org/officeDocument/2006/relationships/image" Target="../media/image44.jpeg"/><Relationship Id="rId10" Type="http://schemas.openxmlformats.org/officeDocument/2006/relationships/image" Target="../media/image65.png"/><Relationship Id="rId4" Type="http://schemas.openxmlformats.org/officeDocument/2006/relationships/image" Target="../media/image42.jpeg"/><Relationship Id="rId9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68.jpeg"/><Relationship Id="rId7" Type="http://schemas.openxmlformats.org/officeDocument/2006/relationships/image" Target="../media/image44.jpeg"/><Relationship Id="rId12" Type="http://schemas.openxmlformats.org/officeDocument/2006/relationships/image" Target="../media/image7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52;&#1072;&#1090;&#1077;&#1088;&#1110;&#1072;&#1083;&#1080;%20&#1076;&#1086;%20&#1076;&#1080;&#1076;.%20&#1110;&#1075;&#1086;&#1088;\&#1056;&#1086;&#1079;&#1074;&#1077;&#1089;&#1077;&#1083;&#1080;%20&#1075;&#1077;&#1086;&#1084;&#1077;&#1090;&#1088;&#1080;&#1095;&#1085;&#1091;%20&#1092;&#1110;&#1075;&#1091;&#1088;&#1091;\&#1089;&#1084;&#1110;&#1093;%204.mp3" TargetMode="External"/><Relationship Id="rId6" Type="http://schemas.openxmlformats.org/officeDocument/2006/relationships/image" Target="../media/image42.jpeg"/><Relationship Id="rId11" Type="http://schemas.openxmlformats.org/officeDocument/2006/relationships/image" Target="../media/image73.png"/><Relationship Id="rId5" Type="http://schemas.openxmlformats.org/officeDocument/2006/relationships/image" Target="../media/image70.jpeg"/><Relationship Id="rId10" Type="http://schemas.openxmlformats.org/officeDocument/2006/relationships/image" Target="../media/image72.png"/><Relationship Id="rId4" Type="http://schemas.openxmlformats.org/officeDocument/2006/relationships/image" Target="../media/image69.jpeg"/><Relationship Id="rId9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52;&#1072;&#1090;&#1077;&#1088;&#1110;&#1072;&#1083;&#1080;%20&#1076;&#1086;%20&#1076;&#1080;&#1076;.%20&#1110;&#1075;&#1086;&#1088;\&#1056;&#1086;&#1079;&#1074;&#1077;&#1089;&#1077;&#1083;&#1080;%20&#1075;&#1077;&#1086;&#1084;&#1077;&#1090;&#1088;&#1080;&#1095;&#1085;&#1091;%20&#1092;&#1110;&#1075;&#1091;&#1088;&#1091;\&#1089;&#1084;&#1110;&#1093;%208.mp3" TargetMode="Externa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52;&#1072;&#1090;&#1077;&#1088;&#1110;&#1072;&#1083;&#1080;%20&#1076;&#1086;%20&#1076;&#1080;&#1076;.%20&#1110;&#1075;&#1086;&#1088;\&#1056;&#1086;&#1079;&#1074;&#1077;&#1089;&#1077;&#1083;&#1080;%20&#1075;&#1077;&#1086;&#1084;&#1077;&#1090;&#1088;&#1080;&#1095;&#1085;&#1091;%20&#1092;&#1110;&#1075;&#1091;&#1088;&#1091;\&#1089;&#1084;&#1110;&#1093;%203.mp3" TargetMode="Externa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7.jpeg"/><Relationship Id="rId7" Type="http://schemas.openxmlformats.org/officeDocument/2006/relationships/image" Target="../media/image7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52;&#1072;&#1090;&#1077;&#1088;&#1110;&#1072;&#1083;&#1080;%20&#1076;&#1086;%20&#1076;&#1080;&#1076;.%20&#1110;&#1075;&#1086;&#1088;\&#1056;&#1086;&#1079;&#1074;&#1077;&#1089;&#1077;&#1083;&#1080;%20&#1075;&#1077;&#1086;&#1084;&#1077;&#1090;&#1088;&#1080;&#1095;&#1085;&#1091;%20&#1092;&#1110;&#1075;&#1091;&#1088;&#1091;\&#1089;&#1084;&#1110;&#1093;%205.mp3" TargetMode="External"/><Relationship Id="rId6" Type="http://schemas.openxmlformats.org/officeDocument/2006/relationships/image" Target="../media/image44.jpeg"/><Relationship Id="rId11" Type="http://schemas.openxmlformats.org/officeDocument/2006/relationships/image" Target="../media/image60.png"/><Relationship Id="rId5" Type="http://schemas.openxmlformats.org/officeDocument/2006/relationships/image" Target="../media/image45.jpeg"/><Relationship Id="rId10" Type="http://schemas.openxmlformats.org/officeDocument/2006/relationships/image" Target="../media/image81.jpeg"/><Relationship Id="rId4" Type="http://schemas.openxmlformats.org/officeDocument/2006/relationships/image" Target="../media/image42.jpeg"/><Relationship Id="rId9" Type="http://schemas.openxmlformats.org/officeDocument/2006/relationships/image" Target="../media/image8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82.jpeg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52;&#1072;&#1090;&#1077;&#1088;&#1110;&#1072;&#1083;&#1080;%20&#1076;&#1086;%20&#1076;&#1080;&#1076;.%20&#1110;&#1075;&#1086;&#1088;\&#1056;&#1086;&#1079;&#1074;&#1077;&#1089;&#1077;&#1083;&#1080;%20&#1075;&#1077;&#1086;&#1084;&#1077;&#1090;&#1088;&#1080;&#1095;&#1085;&#1091;%20&#1092;&#1110;&#1075;&#1091;&#1088;&#1091;\&#1089;&#1084;&#1110;&#1093;%206.mp3" TargetMode="Externa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2.jpeg"/><Relationship Id="rId9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openxmlformats.org/officeDocument/2006/relationships/image" Target="../media/image1.jpeg"/><Relationship Id="rId5" Type="http://schemas.openxmlformats.org/officeDocument/2006/relationships/image" Target="../media/image13.png"/><Relationship Id="rId4" Type="http://schemas.microsoft.com/office/2007/relationships/media" Target="../media/media1.mp3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7" Type="http://schemas.openxmlformats.org/officeDocument/2006/relationships/image" Target="../media/image10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eg"/><Relationship Id="rId3" Type="http://schemas.openxmlformats.org/officeDocument/2006/relationships/image" Target="../media/image107.jpeg"/><Relationship Id="rId7" Type="http://schemas.openxmlformats.org/officeDocument/2006/relationships/image" Target="../media/image110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jpeg"/><Relationship Id="rId5" Type="http://schemas.openxmlformats.org/officeDocument/2006/relationships/image" Target="../media/image99.jpeg"/><Relationship Id="rId4" Type="http://schemas.openxmlformats.org/officeDocument/2006/relationships/image" Target="../media/image10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3" Type="http://schemas.openxmlformats.org/officeDocument/2006/relationships/image" Target="../media/image112.jpeg"/><Relationship Id="rId7" Type="http://schemas.openxmlformats.org/officeDocument/2006/relationships/image" Target="../media/image116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Relationship Id="rId9" Type="http://schemas.openxmlformats.org/officeDocument/2006/relationships/image" Target="../media/image11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jpeg"/><Relationship Id="rId3" Type="http://schemas.openxmlformats.org/officeDocument/2006/relationships/image" Target="../media/image119.jpeg"/><Relationship Id="rId7" Type="http://schemas.openxmlformats.org/officeDocument/2006/relationships/image" Target="../media/image123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jpeg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Relationship Id="rId9" Type="http://schemas.openxmlformats.org/officeDocument/2006/relationships/image" Target="../media/image9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7" Type="http://schemas.openxmlformats.org/officeDocument/2006/relationships/image" Target="../media/image129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jpeg"/><Relationship Id="rId5" Type="http://schemas.openxmlformats.org/officeDocument/2006/relationships/image" Target="../media/image127.png"/><Relationship Id="rId4" Type="http://schemas.openxmlformats.org/officeDocument/2006/relationships/image" Target="../media/image12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jpeg"/><Relationship Id="rId3" Type="http://schemas.openxmlformats.org/officeDocument/2006/relationships/image" Target="../media/image130.jpeg"/><Relationship Id="rId7" Type="http://schemas.openxmlformats.org/officeDocument/2006/relationships/image" Target="../media/image134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jpeg"/><Relationship Id="rId5" Type="http://schemas.openxmlformats.org/officeDocument/2006/relationships/image" Target="../media/image132.jpeg"/><Relationship Id="rId4" Type="http://schemas.openxmlformats.org/officeDocument/2006/relationships/image" Target="../media/image13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jpeg"/><Relationship Id="rId3" Type="http://schemas.openxmlformats.org/officeDocument/2006/relationships/image" Target="../media/image136.jpeg"/><Relationship Id="rId7" Type="http://schemas.openxmlformats.org/officeDocument/2006/relationships/image" Target="../media/image140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jpeg"/><Relationship Id="rId5" Type="http://schemas.openxmlformats.org/officeDocument/2006/relationships/image" Target="../media/image138.jpeg"/><Relationship Id="rId4" Type="http://schemas.openxmlformats.org/officeDocument/2006/relationships/image" Target="../media/image13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jpeg"/><Relationship Id="rId3" Type="http://schemas.openxmlformats.org/officeDocument/2006/relationships/image" Target="../media/image142.jpeg"/><Relationship Id="rId7" Type="http://schemas.openxmlformats.org/officeDocument/2006/relationships/image" Target="../media/image146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jpeg"/><Relationship Id="rId5" Type="http://schemas.openxmlformats.org/officeDocument/2006/relationships/image" Target="../media/image144.jpeg"/><Relationship Id="rId4" Type="http://schemas.openxmlformats.org/officeDocument/2006/relationships/image" Target="../media/image1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43;&#1086;&#1083;&#1086;&#1089;%20036.1%20(mp3cut.net).m4a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57;&#1090;&#1072;&#1085;&#1076;&#1072;&#1088;&#1090;&#1085;&#1080;&#1081;%20&#1079;&#1072;&#1087;&#1080;&#1089;%203.mp3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4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esktop\&#1110;&#1082;&#1090;%202023\&#1079;&#1072;&#1085;&#1103;&#1090;&#1090;&#1103;%20&#1050;&#1074;&#1110;&#1090;&#1082;&#1072;%20&#1073;&#1072;&#1078;&#1072;&#1085;&#1100;\&#1052;&#1072;&#1090;&#1077;&#1088;&#1110;&#1072;&#1083;&#1080;%20&#1076;&#1086;%20&#1079;&#1072;&#1085;&#1103;&#1090;&#1090;&#1103;%20&#1050;&#1074;&#1110;&#1090;&#1082;&#1072;%20&#1089;&#1077;&#1084;&#1080;&#1094;&#1074;&#1110;&#1090;&#1082;&#1072;\&#1050;&#1074;&#1110;&#1090;&#1082;&#1072;-&#1089;&#1077;&#1084;&#1080;&#1094;&#1074;&#1110;&#1090;&#1082;&#1072;.mp4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file:///C:\Users\ADMIN\Desktop\&#1043;&#1086;&#1083;&#1086;&#1089;%20036.2%20(mp3cut.net).m4a" TargetMode="External"/><Relationship Id="rId16" Type="http://schemas.openxmlformats.org/officeDocument/2006/relationships/image" Target="../media/image17.png"/><Relationship Id="rId1" Type="http://schemas.openxmlformats.org/officeDocument/2006/relationships/audio" Target="file:///C:\Users\ADMIN\Desktop\vetrenyiy-zvukovyie-effektyi-41246.mp3" TargetMode="External"/><Relationship Id="rId6" Type="http://schemas.openxmlformats.org/officeDocument/2006/relationships/image" Target="../media/image16.jpeg"/><Relationship Id="rId11" Type="http://schemas.openxmlformats.org/officeDocument/2006/relationships/image" Target="../media/image6.png"/><Relationship Id="rId5" Type="http://schemas.openxmlformats.org/officeDocument/2006/relationships/image" Target="../media/image1.jpeg"/><Relationship Id="rId15" Type="http://schemas.openxmlformats.org/officeDocument/2006/relationships/image" Target="../media/image10.jpeg"/><Relationship Id="rId10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18" Type="http://schemas.openxmlformats.org/officeDocument/2006/relationships/image" Target="../media/image33.jpeg"/><Relationship Id="rId3" Type="http://schemas.openxmlformats.org/officeDocument/2006/relationships/image" Target="../media/image18.jpeg"/><Relationship Id="rId21" Type="http://schemas.openxmlformats.org/officeDocument/2006/relationships/image" Target="../media/image36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1.jpeg"/><Relationship Id="rId20" Type="http://schemas.openxmlformats.org/officeDocument/2006/relationships/image" Target="../media/image35.jpeg"/><Relationship Id="rId1" Type="http://schemas.openxmlformats.org/officeDocument/2006/relationships/audio" Target="file:///C:\Users\ADMIN\Desktop\&#1052;&#1072;&#1090;&#1077;&#1088;&#1110;&#1072;&#1083;&#1080;%20&#1076;&#1086;%20&#1076;&#1080;&#1076;.%20&#1110;&#1075;&#1086;&#1088;\&#1052;&#1086;&#1088;&#1089;&#1082;&#1110;%20&#1084;&#1077;&#1096;&#1082;&#1072;&#1085;&#1094;&#1110;\tihie-spokoynyie-volnyi-okutyivayuschie-peschanyiy-bereg.mp3" TargetMode="Externa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23" Type="http://schemas.openxmlformats.org/officeDocument/2006/relationships/image" Target="../media/image38.png"/><Relationship Id="rId10" Type="http://schemas.openxmlformats.org/officeDocument/2006/relationships/image" Target="../media/image25.jpeg"/><Relationship Id="rId19" Type="http://schemas.openxmlformats.org/officeDocument/2006/relationships/image" Target="../media/image34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esktop\&#1110;&#1082;&#1090;%202023\&#1079;&#1072;&#1085;&#1103;&#1090;&#1090;&#1103;%20&#1050;&#1074;&#1110;&#1090;&#1082;&#1072;%20&#1073;&#1072;&#1078;&#1072;&#1085;&#1100;\&#1052;&#1072;&#1090;&#1077;&#1088;&#1110;&#1072;&#1083;&#1080;%20&#1076;&#1086;%20&#1079;&#1072;&#1085;&#1103;&#1090;&#1090;&#1103;%20&#1050;&#1074;&#1110;&#1090;&#1082;&#1072;%20&#1089;&#1077;&#1084;&#1080;&#1094;&#1074;&#1110;&#1090;&#1082;&#1072;\&#1060;&#1110;&#1079;&#1082;&#1091;&#1083;&#1100;&#1090;&#1093;&#1074;&#1080;&#1083;&#1080;&#1085;&#1082;&#1072;%20&#1088;&#1091;&#1093;&#1072;&#1085;&#1082;&#1072;%20&#1079;%20&#1088;&#1086;&#1089;&#1083;&#1080;&#1085;&#1072;&#1084;&#1080;.mp4" TargetMode="Externa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52;&#1072;&#1090;&#1077;&#1088;&#1110;&#1072;&#1083;&#1080;%20&#1076;&#1086;%20&#1076;&#1080;&#1076;.%20&#1110;&#1075;&#1086;&#1088;\&#1056;&#1086;&#1079;&#1074;&#1077;&#1089;&#1077;&#1083;&#1080;%20&#1075;&#1077;&#1086;&#1084;&#1077;&#1090;&#1088;&#1080;&#1095;&#1085;&#1091;%20&#1092;&#1110;&#1075;&#1091;&#1088;&#1091;\smeh-klouna.mp3" TargetMode="Externa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fon-pr-pr15-350x2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2123728" y="3068960"/>
            <a:ext cx="2369460" cy="3789040"/>
            <a:chOff x="2267744" y="0"/>
            <a:chExt cx="4097652" cy="6858000"/>
          </a:xfrm>
        </p:grpSpPr>
        <p:pic>
          <p:nvPicPr>
            <p:cNvPr id="8" name="Picture 4" descr="C:\Users\ADMIN\Desktop\до заняття Квітка семицвітка\Без імені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5103" t="3801" r="42976" b="14300"/>
            <a:stretch>
              <a:fillRect/>
            </a:stretch>
          </p:blipFill>
          <p:spPr bwMode="auto">
            <a:xfrm>
              <a:off x="2339752" y="2204864"/>
              <a:ext cx="2880320" cy="4653136"/>
            </a:xfrm>
            <a:prstGeom prst="rect">
              <a:avLst/>
            </a:prstGeom>
            <a:noFill/>
          </p:spPr>
        </p:pic>
        <p:grpSp>
          <p:nvGrpSpPr>
            <p:cNvPr id="9" name="Группа 89"/>
            <p:cNvGrpSpPr/>
            <p:nvPr/>
          </p:nvGrpSpPr>
          <p:grpSpPr>
            <a:xfrm>
              <a:off x="2267744" y="0"/>
              <a:ext cx="4097652" cy="3894191"/>
              <a:chOff x="2267744" y="0"/>
              <a:chExt cx="4097652" cy="3894191"/>
            </a:xfrm>
          </p:grpSpPr>
          <p:grpSp>
            <p:nvGrpSpPr>
              <p:cNvPr id="10" name="Группа 88"/>
              <p:cNvGrpSpPr/>
              <p:nvPr/>
            </p:nvGrpSpPr>
            <p:grpSpPr>
              <a:xfrm>
                <a:off x="2267744" y="0"/>
                <a:ext cx="4097652" cy="3894191"/>
                <a:chOff x="2267744" y="0"/>
                <a:chExt cx="4097652" cy="3894191"/>
              </a:xfrm>
            </p:grpSpPr>
            <p:grpSp>
              <p:nvGrpSpPr>
                <p:cNvPr id="12" name="Группа 87"/>
                <p:cNvGrpSpPr/>
                <p:nvPr/>
              </p:nvGrpSpPr>
              <p:grpSpPr>
                <a:xfrm>
                  <a:off x="2267744" y="0"/>
                  <a:ext cx="4097652" cy="3894191"/>
                  <a:chOff x="2267744" y="0"/>
                  <a:chExt cx="4097652" cy="3894191"/>
                </a:xfrm>
              </p:grpSpPr>
              <p:grpSp>
                <p:nvGrpSpPr>
                  <p:cNvPr id="14" name="Группа 85"/>
                  <p:cNvGrpSpPr/>
                  <p:nvPr/>
                </p:nvGrpSpPr>
                <p:grpSpPr>
                  <a:xfrm>
                    <a:off x="2267744" y="689772"/>
                    <a:ext cx="4097652" cy="3204419"/>
                    <a:chOff x="2267744" y="689772"/>
                    <a:chExt cx="4097652" cy="3204419"/>
                  </a:xfrm>
                </p:grpSpPr>
                <p:pic>
                  <p:nvPicPr>
                    <p:cNvPr id="18" name="Picture 8" descr="C:\Users\ADMIN\Desktop\до заняття Квітка семицвітка\фіолетовий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 rot="17643069">
                      <a:off x="2581722" y="462261"/>
                      <a:ext cx="1243537" cy="1698559"/>
                    </a:xfrm>
                    <a:prstGeom prst="rect">
                      <a:avLst/>
                    </a:prstGeom>
                    <a:noFill/>
                  </p:spPr>
                </p:pic>
                <p:grpSp>
                  <p:nvGrpSpPr>
                    <p:cNvPr id="19" name="Группа 84"/>
                    <p:cNvGrpSpPr/>
                    <p:nvPr/>
                  </p:nvGrpSpPr>
                  <p:grpSpPr>
                    <a:xfrm>
                      <a:off x="2267744" y="1556792"/>
                      <a:ext cx="4097652" cy="2337399"/>
                      <a:chOff x="2267744" y="1556792"/>
                      <a:chExt cx="4097652" cy="2337399"/>
                    </a:xfrm>
                  </p:grpSpPr>
                  <p:pic>
                    <p:nvPicPr>
                      <p:cNvPr id="20" name="Picture 7" descr="C:\Users\ADMIN\Desktop\до заняття Квітка семицвітка\синій png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rot="14866276">
                        <a:off x="2486148" y="1451401"/>
                        <a:ext cx="1193758" cy="1630565"/>
                      </a:xfrm>
                      <a:prstGeom prst="rect">
                        <a:avLst/>
                      </a:prstGeom>
                      <a:noFill/>
                    </p:spPr>
                  </p:pic>
                  <p:grpSp>
                    <p:nvGrpSpPr>
                      <p:cNvPr id="21" name="Группа 83"/>
                      <p:cNvGrpSpPr/>
                      <p:nvPr/>
                    </p:nvGrpSpPr>
                    <p:grpSpPr>
                      <a:xfrm>
                        <a:off x="3084251" y="1556792"/>
                        <a:ext cx="3281145" cy="2337399"/>
                        <a:chOff x="3084251" y="1556792"/>
                        <a:chExt cx="3281145" cy="2337399"/>
                      </a:xfrm>
                    </p:grpSpPr>
                    <p:grpSp>
                      <p:nvGrpSpPr>
                        <p:cNvPr id="22" name="Группа 82"/>
                        <p:cNvGrpSpPr/>
                        <p:nvPr/>
                      </p:nvGrpSpPr>
                      <p:grpSpPr>
                        <a:xfrm>
                          <a:off x="3084251" y="2191363"/>
                          <a:ext cx="2339281" cy="1702828"/>
                          <a:chOff x="3084251" y="2191363"/>
                          <a:chExt cx="2339281" cy="1702828"/>
                        </a:xfrm>
                      </p:grpSpPr>
                      <p:pic>
                        <p:nvPicPr>
                          <p:cNvPr id="24" name="Picture 6" descr="C:\Users\ADMIN\Desktop\до заняття Квітка семицвітка\блакитний.pn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 cstate="print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12109646" flipH="1">
                            <a:off x="3084251" y="2218103"/>
                            <a:ext cx="1199708" cy="1638691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  <p:pic>
                        <p:nvPicPr>
                          <p:cNvPr id="25" name="Picture 3" descr="C:\Users\ADMIN\Desktop\до заняття Квітка семицвітка\зелений .pn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 cstate="print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8459282">
                            <a:off x="4176869" y="2191363"/>
                            <a:ext cx="1246663" cy="1702828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grpSp>
                    <p:pic>
                      <p:nvPicPr>
                        <p:cNvPr id="23" name="Picture 2" descr="C:\Users\ADMIN\Desktop\до заняття Квітка семицвітка\жовтий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 cstate="print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rot="5400000">
                          <a:off x="4812213" y="1316579"/>
                          <a:ext cx="1312969" cy="179339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grpSp>
                </p:grpSp>
              </p:grpSp>
              <p:grpSp>
                <p:nvGrpSpPr>
                  <p:cNvPr id="15" name="Группа 86"/>
                  <p:cNvGrpSpPr/>
                  <p:nvPr/>
                </p:nvGrpSpPr>
                <p:grpSpPr>
                  <a:xfrm>
                    <a:off x="3614701" y="0"/>
                    <a:ext cx="2275622" cy="2206618"/>
                    <a:chOff x="3614701" y="0"/>
                    <a:chExt cx="2275622" cy="2206618"/>
                  </a:xfrm>
                </p:grpSpPr>
                <p:pic>
                  <p:nvPicPr>
                    <p:cNvPr id="16" name="Picture 5" descr="C:\Users\ADMIN\Desktop\до заняття Квітка семицвітка\Без імені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614701" y="0"/>
                      <a:ext cx="1254170" cy="1713083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17" name="Picture 4" descr="C:\Users\ADMIN\Desktop\до заняття Квітка семицвітка\помаранчевий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 rot="2474068">
                      <a:off x="4550018" y="375883"/>
                      <a:ext cx="1340305" cy="1830735"/>
                    </a:xfrm>
                    <a:prstGeom prst="rect">
                      <a:avLst/>
                    </a:prstGeom>
                    <a:noFill/>
                  </p:spPr>
                </p:pic>
              </p:grpSp>
            </p:grpSp>
            <p:pic>
              <p:nvPicPr>
                <p:cNvPr id="13" name="Рисунок 3" descr="804f67b2f190c0817af1090b2caeb5ff.jpg"/>
                <p:cNvPicPr>
                  <a:picLocks noChangeAspect="1"/>
                </p:cNvPicPr>
                <p:nvPr/>
              </p:nvPicPr>
              <p:blipFill>
                <a:blip r:embed="rId1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flipH="1">
                  <a:off x="3563888" y="1412776"/>
                  <a:ext cx="1319852" cy="1296144"/>
                </a:xfrm>
                <a:prstGeom prst="rect">
                  <a:avLst/>
                </a:prstGeom>
              </p:spPr>
            </p:pic>
          </p:grpSp>
          <p:pic>
            <p:nvPicPr>
              <p:cNvPr id="11" name="Рисунок 10" descr="8izrBKzxT.jpg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63888" y="1340768"/>
                <a:ext cx="1440160" cy="1440160"/>
              </a:xfrm>
              <a:prstGeom prst="rect">
                <a:avLst/>
              </a:prstGeom>
            </p:spPr>
          </p:pic>
        </p:grpSp>
      </p:grpSp>
      <p:sp>
        <p:nvSpPr>
          <p:cNvPr id="27" name="TextBox 26"/>
          <p:cNvSpPr txBox="1"/>
          <p:nvPr/>
        </p:nvSpPr>
        <p:spPr>
          <a:xfrm>
            <a:off x="899592" y="764704"/>
            <a:ext cx="7704856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UI Black" pitchFamily="34" charset="0"/>
                <a:ea typeface="Segoe UI Black" pitchFamily="34" charset="0"/>
              </a:rPr>
              <a:t>Інтегроване заняття для дітей старшої групи </a:t>
            </a:r>
            <a:r>
              <a:rPr lang="uk-UA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UI Black" pitchFamily="34" charset="0"/>
                <a:ea typeface="Segoe UI Black" pitchFamily="34" charset="0"/>
              </a:rPr>
              <a:t>“Квітка-Семибарвниця”</a:t>
            </a: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UI Black" pitchFamily="34" charset="0"/>
                <a:ea typeface="Segoe UI Black" pitchFamily="34" charset="0"/>
              </a:rPr>
              <a:t> з використанням ІКТ</a:t>
            </a:r>
          </a:p>
          <a:p>
            <a:pPr algn="ctr"/>
            <a:r>
              <a:rPr lang="uk-U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UI Black" pitchFamily="34" charset="0"/>
                <a:ea typeface="Segoe UI Black" pitchFamily="34" charset="0"/>
              </a:rPr>
              <a:t>(логіко-математичний розвиток, </a:t>
            </a:r>
            <a:r>
              <a:rPr lang="uk-UA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UI Black" pitchFamily="34" charset="0"/>
                <a:ea typeface="Segoe UI Black" pitchFamily="34" charset="0"/>
              </a:rPr>
              <a:t>розвиток</a:t>
            </a:r>
            <a:r>
              <a:rPr lang="uk-U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UI Black" pitchFamily="34" charset="0"/>
                <a:ea typeface="Segoe UI Black" pitchFamily="34" charset="0"/>
              </a:rPr>
              <a:t> мовлення</a:t>
            </a:r>
          </a:p>
          <a:p>
            <a:pPr algn="ctr"/>
            <a:r>
              <a:rPr lang="uk-U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UI Black" pitchFamily="34" charset="0"/>
                <a:ea typeface="Segoe UI Black" pitchFamily="34" charset="0"/>
              </a:rPr>
              <a:t> та ознайомлення з природним довкіллям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55976" y="5517232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Підготувала вихователь-методист: Юлія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Басовська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ЗДО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“Веснянка”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м. Гадяч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96532E-6 L 0.79722 0.021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395536" y="332656"/>
            <a:ext cx="8388424" cy="6032574"/>
            <a:chOff x="0" y="404664"/>
            <a:chExt cx="8388424" cy="6032574"/>
          </a:xfrm>
        </p:grpSpPr>
        <p:grpSp>
          <p:nvGrpSpPr>
            <p:cNvPr id="16" name="Группа 10"/>
            <p:cNvGrpSpPr/>
            <p:nvPr/>
          </p:nvGrpSpPr>
          <p:grpSpPr>
            <a:xfrm>
              <a:off x="0" y="404664"/>
              <a:ext cx="8388424" cy="5250582"/>
              <a:chOff x="0" y="404664"/>
              <a:chExt cx="8388424" cy="5250582"/>
            </a:xfrm>
          </p:grpSpPr>
          <p:pic>
            <p:nvPicPr>
              <p:cNvPr id="18" name="Рисунок 17" descr="1653655982_6-kartinkof-club-p-veselie-figuri-kartinki-dlya-oformleniya-g-6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64145" t="19132" r="16994" b="51625"/>
              <a:stretch>
                <a:fillRect/>
              </a:stretch>
            </p:blipFill>
            <p:spPr>
              <a:xfrm flipH="1">
                <a:off x="0" y="548680"/>
                <a:ext cx="2160240" cy="2430270"/>
              </a:xfrm>
              <a:prstGeom prst="rect">
                <a:avLst/>
              </a:prstGeom>
            </p:spPr>
          </p:pic>
          <p:grpSp>
            <p:nvGrpSpPr>
              <p:cNvPr id="19" name="Группа 9"/>
              <p:cNvGrpSpPr/>
              <p:nvPr/>
            </p:nvGrpSpPr>
            <p:grpSpPr>
              <a:xfrm>
                <a:off x="1763688" y="404664"/>
                <a:ext cx="6624736" cy="5250582"/>
                <a:chOff x="1763688" y="404664"/>
                <a:chExt cx="6624736" cy="5250582"/>
              </a:xfrm>
            </p:grpSpPr>
            <p:pic>
              <p:nvPicPr>
                <p:cNvPr id="20" name="Рисунок 19" descr="1653655982_6-kartinkof-club-p-veselie-figuri-kartinki-dlya-oformleniya-g-6.jpg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64145" t="19132" r="16994" b="51625"/>
                <a:stretch>
                  <a:fillRect/>
                </a:stretch>
              </p:blipFill>
              <p:spPr>
                <a:xfrm>
                  <a:off x="6228184" y="692695"/>
                  <a:ext cx="2160240" cy="2430270"/>
                </a:xfrm>
                <a:prstGeom prst="rect">
                  <a:avLst/>
                </a:prstGeom>
              </p:spPr>
            </p:pic>
            <p:pic>
              <p:nvPicPr>
                <p:cNvPr id="21" name="Рисунок 2" descr="Без названия (2).jpg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7011" t="9886" r="5747" b="12972"/>
                <a:stretch>
                  <a:fillRect/>
                </a:stretch>
              </p:blipFill>
              <p:spPr>
                <a:xfrm>
                  <a:off x="1763688" y="404664"/>
                  <a:ext cx="4968552" cy="5250582"/>
                </a:xfrm>
                <a:prstGeom prst="rect">
                  <a:avLst/>
                </a:prstGeom>
              </p:spPr>
            </p:pic>
          </p:grpSp>
        </p:grpSp>
        <p:pic>
          <p:nvPicPr>
            <p:cNvPr id="17" name="Рисунок 16" descr="1653655982_6-kartinkof-club-p-veselie-figuri-kartinki-dlya-oformleniya-g-6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22888" t="75994" r="27603"/>
            <a:stretch>
              <a:fillRect/>
            </a:stretch>
          </p:blipFill>
          <p:spPr>
            <a:xfrm>
              <a:off x="2699792" y="5373216"/>
              <a:ext cx="3024336" cy="1064022"/>
            </a:xfrm>
            <a:prstGeom prst="rect">
              <a:avLst/>
            </a:prstGeom>
          </p:spPr>
        </p:pic>
      </p:grpSp>
      <p:pic>
        <p:nvPicPr>
          <p:cNvPr id="2" name="Рисунок 1" descr="maxresdefaul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r="82287" b="50000"/>
          <a:stretch>
            <a:fillRect/>
          </a:stretch>
        </p:blipFill>
        <p:spPr>
          <a:xfrm>
            <a:off x="3851920" y="260648"/>
            <a:ext cx="755576" cy="1199720"/>
          </a:xfrm>
          <a:prstGeom prst="rect">
            <a:avLst/>
          </a:prstGeom>
        </p:spPr>
      </p:pic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36613" t="2401" r="42912" b="51400"/>
          <a:stretch>
            <a:fillRect/>
          </a:stretch>
        </p:blipFill>
        <p:spPr>
          <a:xfrm>
            <a:off x="0" y="2276872"/>
            <a:ext cx="851004" cy="1080120"/>
          </a:xfrm>
          <a:prstGeom prst="rect">
            <a:avLst/>
          </a:prstGeom>
        </p:spPr>
      </p:pic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57087" r="21651" b="50000"/>
          <a:stretch>
            <a:fillRect/>
          </a:stretch>
        </p:blipFill>
        <p:spPr>
          <a:xfrm>
            <a:off x="395536" y="4581128"/>
            <a:ext cx="870997" cy="1152128"/>
          </a:xfrm>
          <a:prstGeom prst="rect">
            <a:avLst/>
          </a:prstGeom>
        </p:spPr>
      </p:pic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77562" b="51400"/>
          <a:stretch>
            <a:fillRect/>
          </a:stretch>
        </p:blipFill>
        <p:spPr>
          <a:xfrm>
            <a:off x="1979712" y="5229200"/>
            <a:ext cx="906918" cy="1104956"/>
          </a:xfrm>
          <a:prstGeom prst="rect">
            <a:avLst/>
          </a:prstGeom>
        </p:spPr>
      </p:pic>
      <p:pic>
        <p:nvPicPr>
          <p:cNvPr id="7" name="Рисунок 6" descr="maxresdefaul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EDEC"/>
              </a:clrFrom>
              <a:clrTo>
                <a:srgbClr val="F7EDEC">
                  <a:alpha val="0"/>
                </a:srgbClr>
              </a:clrTo>
            </a:clrChange>
          </a:blip>
          <a:srcRect t="54980" r="80712" b="1364"/>
          <a:stretch>
            <a:fillRect/>
          </a:stretch>
        </p:blipFill>
        <p:spPr>
          <a:xfrm>
            <a:off x="3563888" y="4725144"/>
            <a:ext cx="873814" cy="1112477"/>
          </a:xfrm>
          <a:prstGeom prst="rect">
            <a:avLst/>
          </a:prstGeom>
        </p:spPr>
      </p:pic>
      <p:pic>
        <p:nvPicPr>
          <p:cNvPr id="8" name="Рисунок 7" descr="maxresdefaul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19288" t="51400" r="64962"/>
          <a:stretch>
            <a:fillRect/>
          </a:stretch>
        </p:blipFill>
        <p:spPr>
          <a:xfrm>
            <a:off x="5436096" y="5445224"/>
            <a:ext cx="705253" cy="1224136"/>
          </a:xfrm>
          <a:prstGeom prst="rect">
            <a:avLst/>
          </a:prstGeom>
        </p:spPr>
      </p:pic>
      <p:pic>
        <p:nvPicPr>
          <p:cNvPr id="9" name="Рисунок 8" descr="maxresdefaul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35038" t="53462" r="45275"/>
          <a:stretch>
            <a:fillRect/>
          </a:stretch>
        </p:blipFill>
        <p:spPr>
          <a:xfrm>
            <a:off x="7164288" y="5373216"/>
            <a:ext cx="866468" cy="1152128"/>
          </a:xfrm>
          <a:prstGeom prst="rect">
            <a:avLst/>
          </a:prstGeom>
        </p:spPr>
      </p:pic>
      <p:pic>
        <p:nvPicPr>
          <p:cNvPr id="10" name="Рисунок 9" descr="maxresdefault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54725" t="52639" r="25588"/>
          <a:stretch>
            <a:fillRect/>
          </a:stretch>
        </p:blipFill>
        <p:spPr>
          <a:xfrm>
            <a:off x="7956376" y="3573016"/>
            <a:ext cx="764714" cy="1032031"/>
          </a:xfrm>
          <a:prstGeom prst="rect">
            <a:avLst/>
          </a:prstGeom>
        </p:spPr>
      </p:pic>
      <p:pic>
        <p:nvPicPr>
          <p:cNvPr id="11" name="Рисунок 10" descr="maxresdefault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73625" t="51400"/>
          <a:stretch>
            <a:fillRect/>
          </a:stretch>
        </p:blipFill>
        <p:spPr>
          <a:xfrm>
            <a:off x="7452320" y="548680"/>
            <a:ext cx="972630" cy="1008112"/>
          </a:xfrm>
          <a:prstGeom prst="rect">
            <a:avLst/>
          </a:prstGeom>
        </p:spPr>
      </p:pic>
      <p:pic>
        <p:nvPicPr>
          <p:cNvPr id="12" name="Рисунок 11" descr="maxresdefaul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17713" r="62600" b="50000"/>
          <a:stretch>
            <a:fillRect/>
          </a:stretch>
        </p:blipFill>
        <p:spPr>
          <a:xfrm>
            <a:off x="323528" y="332656"/>
            <a:ext cx="792088" cy="1131570"/>
          </a:xfrm>
          <a:prstGeom prst="rect">
            <a:avLst/>
          </a:prstGeom>
        </p:spPr>
      </p:pic>
      <p:pic>
        <p:nvPicPr>
          <p:cNvPr id="13" name="Рисунок 12" descr="Без названия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62" t="6977" r="3967" b="4651"/>
          <a:stretch>
            <a:fillRect/>
          </a:stretch>
        </p:blipFill>
        <p:spPr>
          <a:xfrm>
            <a:off x="827584" y="1484784"/>
            <a:ext cx="3168352" cy="3168352"/>
          </a:xfrm>
          <a:prstGeom prst="rect">
            <a:avLst/>
          </a:prstGeom>
        </p:spPr>
      </p:pic>
      <p:pic>
        <p:nvPicPr>
          <p:cNvPr id="14" name="Рисунок 13" descr="1644387046_16-abrakadabra-fun-p-sharik-na-zelenom-fone-27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00" t="6951" r="18101" b="6300"/>
          <a:stretch>
            <a:fillRect/>
          </a:stretch>
        </p:blipFill>
        <p:spPr>
          <a:xfrm>
            <a:off x="4211960" y="1340768"/>
            <a:ext cx="3960440" cy="4090130"/>
          </a:xfrm>
          <a:prstGeom prst="rect">
            <a:avLst/>
          </a:prstGeom>
        </p:spPr>
      </p:pic>
      <p:pic>
        <p:nvPicPr>
          <p:cNvPr id="23" name="Звук-смеха-ребёнка-Лиза-ржо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371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user\Desktop\матем\003aym-622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 l="1902" r="1177" b="8001"/>
          <a:stretch>
            <a:fillRect/>
          </a:stretch>
        </p:blipFill>
        <p:spPr bwMode="auto">
          <a:xfrm>
            <a:off x="0" y="0"/>
            <a:ext cx="9145016" cy="6309320"/>
          </a:xfrm>
          <a:prstGeom prst="rect">
            <a:avLst/>
          </a:prstGeom>
          <a:noFill/>
        </p:spPr>
      </p:pic>
      <p:pic>
        <p:nvPicPr>
          <p:cNvPr id="2" name="Рисунок 1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r="82287" b="50000"/>
          <a:stretch>
            <a:fillRect/>
          </a:stretch>
        </p:blipFill>
        <p:spPr>
          <a:xfrm>
            <a:off x="4932040" y="0"/>
            <a:ext cx="755576" cy="1199720"/>
          </a:xfrm>
          <a:prstGeom prst="rect">
            <a:avLst/>
          </a:prstGeom>
        </p:spPr>
      </p:pic>
      <p:pic>
        <p:nvPicPr>
          <p:cNvPr id="3" name="Рисунок 2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17713" r="62600" b="50000"/>
          <a:stretch>
            <a:fillRect/>
          </a:stretch>
        </p:blipFill>
        <p:spPr>
          <a:xfrm>
            <a:off x="251520" y="0"/>
            <a:ext cx="792088" cy="1131570"/>
          </a:xfrm>
          <a:prstGeom prst="rect">
            <a:avLst/>
          </a:prstGeom>
        </p:spPr>
      </p:pic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36613" t="2401" r="42912" b="51400"/>
          <a:stretch>
            <a:fillRect/>
          </a:stretch>
        </p:blipFill>
        <p:spPr>
          <a:xfrm>
            <a:off x="251520" y="1340768"/>
            <a:ext cx="851004" cy="1080120"/>
          </a:xfrm>
          <a:prstGeom prst="rect">
            <a:avLst/>
          </a:prstGeom>
        </p:spPr>
      </p:pic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77562" b="51400"/>
          <a:stretch>
            <a:fillRect/>
          </a:stretch>
        </p:blipFill>
        <p:spPr>
          <a:xfrm>
            <a:off x="2267744" y="5589240"/>
            <a:ext cx="906918" cy="1104956"/>
          </a:xfrm>
          <a:prstGeom prst="rect">
            <a:avLst/>
          </a:prstGeom>
        </p:spPr>
      </p:pic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EDEC"/>
              </a:clrFrom>
              <a:clrTo>
                <a:srgbClr val="F7EDEC">
                  <a:alpha val="0"/>
                </a:srgbClr>
              </a:clrTo>
            </a:clrChange>
          </a:blip>
          <a:srcRect t="54980" r="80712" b="1364"/>
          <a:stretch>
            <a:fillRect/>
          </a:stretch>
        </p:blipFill>
        <p:spPr>
          <a:xfrm>
            <a:off x="3995936" y="5745523"/>
            <a:ext cx="873814" cy="1112477"/>
          </a:xfrm>
          <a:prstGeom prst="rect">
            <a:avLst/>
          </a:prstGeom>
        </p:spPr>
      </p:pic>
      <p:pic>
        <p:nvPicPr>
          <p:cNvPr id="7" name="Рисунок 6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20000"/>
          </a:blip>
          <a:srcRect l="19288" t="51400" r="64962"/>
          <a:stretch>
            <a:fillRect/>
          </a:stretch>
        </p:blipFill>
        <p:spPr>
          <a:xfrm>
            <a:off x="5652120" y="5633864"/>
            <a:ext cx="705253" cy="1224136"/>
          </a:xfrm>
          <a:prstGeom prst="rect">
            <a:avLst/>
          </a:prstGeom>
        </p:spPr>
      </p:pic>
      <p:pic>
        <p:nvPicPr>
          <p:cNvPr id="8" name="Рисунок 7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35038" t="53462" r="45275"/>
          <a:stretch>
            <a:fillRect/>
          </a:stretch>
        </p:blipFill>
        <p:spPr>
          <a:xfrm>
            <a:off x="7524328" y="5705872"/>
            <a:ext cx="866468" cy="1152128"/>
          </a:xfrm>
          <a:prstGeom prst="rect">
            <a:avLst/>
          </a:prstGeom>
        </p:spPr>
      </p:pic>
      <p:pic>
        <p:nvPicPr>
          <p:cNvPr id="9" name="Рисунок 8" descr="maxresdefaul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54725" t="52639" r="25588"/>
          <a:stretch>
            <a:fillRect/>
          </a:stretch>
        </p:blipFill>
        <p:spPr>
          <a:xfrm>
            <a:off x="8100392" y="4869160"/>
            <a:ext cx="764714" cy="1032031"/>
          </a:xfrm>
          <a:prstGeom prst="rect">
            <a:avLst/>
          </a:prstGeom>
        </p:spPr>
      </p:pic>
      <p:pic>
        <p:nvPicPr>
          <p:cNvPr id="10" name="Рисунок 9" descr="maxresdefault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73625" t="51400"/>
          <a:stretch>
            <a:fillRect/>
          </a:stretch>
        </p:blipFill>
        <p:spPr>
          <a:xfrm>
            <a:off x="7884368" y="3429000"/>
            <a:ext cx="972630" cy="1008112"/>
          </a:xfrm>
          <a:prstGeom prst="rect">
            <a:avLst/>
          </a:prstGeom>
        </p:spPr>
      </p:pic>
      <p:pic>
        <p:nvPicPr>
          <p:cNvPr id="11" name="Рисунок 10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57087" r="21651" b="50000"/>
          <a:stretch>
            <a:fillRect/>
          </a:stretch>
        </p:blipFill>
        <p:spPr>
          <a:xfrm>
            <a:off x="755576" y="5373216"/>
            <a:ext cx="870997" cy="1152128"/>
          </a:xfrm>
          <a:prstGeom prst="rect">
            <a:avLst/>
          </a:prstGeom>
        </p:spPr>
      </p:pic>
      <p:pic>
        <p:nvPicPr>
          <p:cNvPr id="12" name="Рисунок 11" descr="C:\Users\user\Desktop\матем\3.jpg"/>
          <p:cNvPicPr/>
          <p:nvPr/>
        </p:nvPicPr>
        <p:blipFill>
          <a:blip r:embed="rId7" cstate="print"/>
          <a:srcRect l="9885" t="16578" r="11631" b="51733"/>
          <a:stretch>
            <a:fillRect/>
          </a:stretch>
        </p:blipFill>
        <p:spPr bwMode="auto">
          <a:xfrm>
            <a:off x="1403648" y="620688"/>
            <a:ext cx="34563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user\Desktop\матем\images (7).jp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8839" t="13969" r="10865" b="15932"/>
          <a:stretch>
            <a:fillRect/>
          </a:stretch>
        </p:blipFill>
        <p:spPr bwMode="auto">
          <a:xfrm>
            <a:off x="5724127" y="908720"/>
            <a:ext cx="3063613" cy="1872208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/>
          <a:srcRect l="1499" t="2941" r="4423" b="5882"/>
          <a:stretch>
            <a:fillRect/>
          </a:stretch>
        </p:blipFill>
        <p:spPr bwMode="auto">
          <a:xfrm>
            <a:off x="3491880" y="3212976"/>
            <a:ext cx="417646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467544" y="3284984"/>
            <a:ext cx="2520280" cy="165618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сміх 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5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5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user\Desktop\матем\391227_20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0592" t="2751" r="6981" b="2751"/>
          <a:stretch>
            <a:fillRect/>
          </a:stretch>
        </p:blipFill>
        <p:spPr bwMode="auto">
          <a:xfrm>
            <a:off x="971600" y="188640"/>
            <a:ext cx="7560840" cy="6480720"/>
          </a:xfrm>
          <a:prstGeom prst="rect">
            <a:avLst/>
          </a:prstGeom>
          <a:noFill/>
        </p:spPr>
      </p:pic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r="82287" b="50000"/>
          <a:stretch>
            <a:fillRect/>
          </a:stretch>
        </p:blipFill>
        <p:spPr>
          <a:xfrm>
            <a:off x="467544" y="260648"/>
            <a:ext cx="755576" cy="1199720"/>
          </a:xfrm>
          <a:prstGeom prst="rect">
            <a:avLst/>
          </a:prstGeom>
        </p:spPr>
      </p:pic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17713" r="62600" b="50000"/>
          <a:stretch>
            <a:fillRect/>
          </a:stretch>
        </p:blipFill>
        <p:spPr>
          <a:xfrm>
            <a:off x="3995936" y="260648"/>
            <a:ext cx="792088" cy="1131570"/>
          </a:xfrm>
          <a:prstGeom prst="rect">
            <a:avLst/>
          </a:prstGeom>
        </p:spPr>
      </p:pic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36613" t="2401" r="42912" b="51400"/>
          <a:stretch>
            <a:fillRect/>
          </a:stretch>
        </p:blipFill>
        <p:spPr>
          <a:xfrm>
            <a:off x="5148064" y="260648"/>
            <a:ext cx="851004" cy="1080120"/>
          </a:xfrm>
          <a:prstGeom prst="rect">
            <a:avLst/>
          </a:prstGeom>
        </p:spPr>
      </p:pic>
      <p:pic>
        <p:nvPicPr>
          <p:cNvPr id="7" name="Рисунок 6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57087" r="21651" b="50000"/>
          <a:stretch>
            <a:fillRect/>
          </a:stretch>
        </p:blipFill>
        <p:spPr>
          <a:xfrm>
            <a:off x="7812360" y="188640"/>
            <a:ext cx="870997" cy="1152128"/>
          </a:xfrm>
          <a:prstGeom prst="rect">
            <a:avLst/>
          </a:prstGeom>
        </p:spPr>
      </p:pic>
      <p:pic>
        <p:nvPicPr>
          <p:cNvPr id="8" name="Рисунок 7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EDEC"/>
              </a:clrFrom>
              <a:clrTo>
                <a:srgbClr val="F7EDEC">
                  <a:alpha val="0"/>
                </a:srgbClr>
              </a:clrTo>
            </a:clrChange>
          </a:blip>
          <a:srcRect t="54980" r="80712" b="1364"/>
          <a:stretch>
            <a:fillRect/>
          </a:stretch>
        </p:blipFill>
        <p:spPr>
          <a:xfrm>
            <a:off x="8270186" y="2924944"/>
            <a:ext cx="873814" cy="1112477"/>
          </a:xfrm>
          <a:prstGeom prst="rect">
            <a:avLst/>
          </a:prstGeom>
        </p:spPr>
      </p:pic>
      <p:pic>
        <p:nvPicPr>
          <p:cNvPr id="9" name="Рисунок 8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lum bright="-20000"/>
          </a:blip>
          <a:srcRect l="19288" t="51400" r="64962"/>
          <a:stretch>
            <a:fillRect/>
          </a:stretch>
        </p:blipFill>
        <p:spPr>
          <a:xfrm>
            <a:off x="467544" y="5373216"/>
            <a:ext cx="705253" cy="1224136"/>
          </a:xfrm>
          <a:prstGeom prst="rect">
            <a:avLst/>
          </a:prstGeom>
        </p:spPr>
      </p:pic>
      <p:pic>
        <p:nvPicPr>
          <p:cNvPr id="10" name="Рисунок 9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35038" t="53462" r="45275"/>
          <a:stretch>
            <a:fillRect/>
          </a:stretch>
        </p:blipFill>
        <p:spPr>
          <a:xfrm>
            <a:off x="2555776" y="5517232"/>
            <a:ext cx="866468" cy="1152128"/>
          </a:xfrm>
          <a:prstGeom prst="rect">
            <a:avLst/>
          </a:prstGeom>
        </p:spPr>
      </p:pic>
      <p:pic>
        <p:nvPicPr>
          <p:cNvPr id="11" name="Рисунок 10" descr="maxresdefaul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54725" t="52639" r="25588"/>
          <a:stretch>
            <a:fillRect/>
          </a:stretch>
        </p:blipFill>
        <p:spPr>
          <a:xfrm>
            <a:off x="5652120" y="5445224"/>
            <a:ext cx="764714" cy="1032031"/>
          </a:xfrm>
          <a:prstGeom prst="rect">
            <a:avLst/>
          </a:prstGeom>
        </p:spPr>
      </p:pic>
      <p:pic>
        <p:nvPicPr>
          <p:cNvPr id="12" name="Рисунок 11" descr="maxresdefault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73625" t="51400"/>
          <a:stretch>
            <a:fillRect/>
          </a:stretch>
        </p:blipFill>
        <p:spPr>
          <a:xfrm>
            <a:off x="7668344" y="5661248"/>
            <a:ext cx="972630" cy="1008112"/>
          </a:xfrm>
          <a:prstGeom prst="rect">
            <a:avLst/>
          </a:prstGeom>
        </p:spPr>
      </p:pic>
      <p:pic>
        <p:nvPicPr>
          <p:cNvPr id="13" name="Рисунок 12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77562" b="51400"/>
          <a:stretch>
            <a:fillRect/>
          </a:stretch>
        </p:blipFill>
        <p:spPr>
          <a:xfrm>
            <a:off x="251520" y="2924944"/>
            <a:ext cx="906918" cy="1104956"/>
          </a:xfrm>
          <a:prstGeom prst="rect">
            <a:avLst/>
          </a:prstGeom>
        </p:spPr>
      </p:pic>
      <p:pic>
        <p:nvPicPr>
          <p:cNvPr id="14" name="Рисунок 13" descr="C:\Users\user\Desktop\матем\slide-5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107" t="1471" r="18726" b="23503"/>
          <a:stretch>
            <a:fillRect/>
          </a:stretch>
        </p:blipFill>
        <p:spPr bwMode="auto">
          <a:xfrm>
            <a:off x="971600" y="0"/>
            <a:ext cx="381642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user\Desktop\матем\50892710_images_8129999403.jpg"/>
          <p:cNvPicPr/>
          <p:nvPr/>
        </p:nvPicPr>
        <p:blipFill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24052" t="19295" r="25208" b="31558"/>
          <a:stretch>
            <a:fillRect/>
          </a:stretch>
        </p:blipFill>
        <p:spPr bwMode="auto">
          <a:xfrm>
            <a:off x="5436096" y="0"/>
            <a:ext cx="280831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Users\user\Desktop\матем\treugolnik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87" t="6058" r="6987" b="11728"/>
          <a:stretch>
            <a:fillRect/>
          </a:stretch>
        </p:blipFill>
        <p:spPr bwMode="auto">
          <a:xfrm>
            <a:off x="1043608" y="2852936"/>
            <a:ext cx="2880320" cy="2531190"/>
          </a:xfrm>
          <a:prstGeom prst="rect">
            <a:avLst/>
          </a:prstGeom>
          <a:noFill/>
        </p:spPr>
      </p:pic>
      <p:pic>
        <p:nvPicPr>
          <p:cNvPr id="17" name="Рисунок 16" descr="C:\Users\user\Desktop\матем\images.png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897" t="11756" r="24327" b="29898"/>
          <a:stretch>
            <a:fillRect/>
          </a:stretch>
        </p:blipFill>
        <p:spPr bwMode="auto">
          <a:xfrm>
            <a:off x="3851920" y="2780928"/>
            <a:ext cx="2045225" cy="193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user\Desktop\матем\Без названия.png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2924944"/>
            <a:ext cx="237626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сміх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 flipH="1">
            <a:off x="611560" y="260648"/>
            <a:ext cx="6696744" cy="6336704"/>
            <a:chOff x="1619672" y="908720"/>
            <a:chExt cx="6264696" cy="5688632"/>
          </a:xfrm>
        </p:grpSpPr>
        <p:grpSp>
          <p:nvGrpSpPr>
            <p:cNvPr id="19" name="Группа 37"/>
            <p:cNvGrpSpPr/>
            <p:nvPr/>
          </p:nvGrpSpPr>
          <p:grpSpPr>
            <a:xfrm>
              <a:off x="2642480" y="908720"/>
              <a:ext cx="5241888" cy="5688632"/>
              <a:chOff x="3347864" y="3429000"/>
              <a:chExt cx="2952328" cy="3140968"/>
            </a:xfrm>
          </p:grpSpPr>
          <p:grpSp>
            <p:nvGrpSpPr>
              <p:cNvPr id="21" name="Группа 34"/>
              <p:cNvGrpSpPr/>
              <p:nvPr/>
            </p:nvGrpSpPr>
            <p:grpSpPr>
              <a:xfrm>
                <a:off x="3347864" y="3429000"/>
                <a:ext cx="2376264" cy="3140968"/>
                <a:chOff x="3347864" y="3429000"/>
                <a:chExt cx="2376264" cy="3140968"/>
              </a:xfrm>
            </p:grpSpPr>
            <p:grpSp>
              <p:nvGrpSpPr>
                <p:cNvPr id="23" name="Группа 30"/>
                <p:cNvGrpSpPr/>
                <p:nvPr/>
              </p:nvGrpSpPr>
              <p:grpSpPr>
                <a:xfrm>
                  <a:off x="3347864" y="3429000"/>
                  <a:ext cx="2376264" cy="2232248"/>
                  <a:chOff x="3347864" y="3429000"/>
                  <a:chExt cx="2376264" cy="2232248"/>
                </a:xfrm>
              </p:grpSpPr>
              <p:sp>
                <p:nvSpPr>
                  <p:cNvPr id="27" name="Куб 26"/>
                  <p:cNvSpPr/>
                  <p:nvPr/>
                </p:nvSpPr>
                <p:spPr>
                  <a:xfrm>
                    <a:off x="3347864" y="3429000"/>
                    <a:ext cx="2376264" cy="2232248"/>
                  </a:xfrm>
                  <a:prstGeom prst="cube">
                    <a:avLst/>
                  </a:prstGeom>
                  <a:solidFill>
                    <a:srgbClr val="FFFF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28" name="Группа 29"/>
                  <p:cNvGrpSpPr/>
                  <p:nvPr/>
                </p:nvGrpSpPr>
                <p:grpSpPr>
                  <a:xfrm>
                    <a:off x="3779912" y="4293096"/>
                    <a:ext cx="864096" cy="864096"/>
                    <a:chOff x="3779912" y="4293096"/>
                    <a:chExt cx="864096" cy="864096"/>
                  </a:xfrm>
                </p:grpSpPr>
                <p:pic>
                  <p:nvPicPr>
                    <p:cNvPr id="29" name="Рисунок 28" descr="d349ab25541d90bdf8ddb895bf7fd593.jpg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 l="22957" t="65247" r="62544" b="28711"/>
                    <a:stretch>
                      <a:fillRect/>
                    </a:stretch>
                  </p:blipFill>
                  <p:spPr>
                    <a:xfrm>
                      <a:off x="3779912" y="4797152"/>
                      <a:ext cx="864096" cy="3600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0" name="Picture 2" descr="C:\Users\ADMIN\Desktop\до заняття Квітка семицвітка\143003.004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 l="9886" t="24344" r="9886" b="12942"/>
                    <a:stretch>
                      <a:fillRect/>
                    </a:stretch>
                  </p:blipFill>
                  <p:spPr bwMode="auto">
                    <a:xfrm rot="10800000">
                      <a:off x="3779912" y="4293096"/>
                      <a:ext cx="792088" cy="515560"/>
                    </a:xfrm>
                    <a:prstGeom prst="rect">
                      <a:avLst/>
                    </a:prstGeom>
                    <a:noFill/>
                  </p:spPr>
                </p:pic>
              </p:grpSp>
            </p:grpSp>
            <p:grpSp>
              <p:nvGrpSpPr>
                <p:cNvPr id="24" name="Группа 33"/>
                <p:cNvGrpSpPr/>
                <p:nvPr/>
              </p:nvGrpSpPr>
              <p:grpSpPr>
                <a:xfrm>
                  <a:off x="3347864" y="5661248"/>
                  <a:ext cx="1800200" cy="908720"/>
                  <a:chOff x="3347864" y="5661248"/>
                  <a:chExt cx="1800200" cy="908720"/>
                </a:xfrm>
              </p:grpSpPr>
              <p:pic>
                <p:nvPicPr>
                  <p:cNvPr id="25" name="Рисунок 24" descr="sugar-cube-cartoon-doing-wave-hand-gesture-character-design_309278-2282.jpg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C6C5C1"/>
                      </a:clrFrom>
                      <a:clrTo>
                        <a:srgbClr val="C6C5C1">
                          <a:alpha val="0"/>
                        </a:srgbClr>
                      </a:clrTo>
                    </a:clrChange>
                  </a:blip>
                  <a:srcRect l="34355" t="60074" r="49947" b="22700"/>
                  <a:stretch>
                    <a:fillRect/>
                  </a:stretch>
                </p:blipFill>
                <p:spPr>
                  <a:xfrm>
                    <a:off x="3347864" y="5661248"/>
                    <a:ext cx="936104" cy="908720"/>
                  </a:xfrm>
                  <a:prstGeom prst="rect">
                    <a:avLst/>
                  </a:prstGeom>
                </p:spPr>
              </p:pic>
              <p:pic>
                <p:nvPicPr>
                  <p:cNvPr id="26" name="Рисунок 25" descr="sugar-cube-cartoon-doing-wave-hand-gesture-character-design_309278-2282.jpg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C6C5C1"/>
                      </a:clrFrom>
                      <a:clrTo>
                        <a:srgbClr val="C6C5C1">
                          <a:alpha val="0"/>
                        </a:srgbClr>
                      </a:clrTo>
                    </a:clrChange>
                  </a:blip>
                  <a:srcRect l="34355" t="60074" r="49947" b="22700"/>
                  <a:stretch>
                    <a:fillRect/>
                  </a:stretch>
                </p:blipFill>
                <p:spPr>
                  <a:xfrm>
                    <a:off x="4211960" y="5661248"/>
                    <a:ext cx="936104" cy="90872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22" name="Рисунок 21" descr="sugar-cube-cartoon-doing-wave-hand-gesture-character-design_309278-2282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66800" t="24800" r="18500" b="55250"/>
              <a:stretch>
                <a:fillRect/>
              </a:stretch>
            </p:blipFill>
            <p:spPr>
              <a:xfrm>
                <a:off x="5436096" y="3501008"/>
                <a:ext cx="864096" cy="1172702"/>
              </a:xfrm>
              <a:prstGeom prst="rect">
                <a:avLst/>
              </a:prstGeom>
            </p:spPr>
          </p:pic>
        </p:grpSp>
        <p:pic>
          <p:nvPicPr>
            <p:cNvPr id="20" name="Рисунок 19" descr="sugar-cube-cartoon-doing-wave-hand-gesture-character-design_309278-2282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4800" t="39500" r="65867" b="39500"/>
            <a:stretch>
              <a:fillRect/>
            </a:stretch>
          </p:blipFill>
          <p:spPr>
            <a:xfrm>
              <a:off x="1619672" y="2604105"/>
              <a:ext cx="1022808" cy="2347457"/>
            </a:xfrm>
            <a:prstGeom prst="rect">
              <a:avLst/>
            </a:prstGeom>
          </p:spPr>
        </p:pic>
      </p:grpSp>
      <p:pic>
        <p:nvPicPr>
          <p:cNvPr id="2" name="Рисунок 1" descr="maxresdefault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r="82287" b="50000"/>
          <a:stretch>
            <a:fillRect/>
          </a:stretch>
        </p:blipFill>
        <p:spPr>
          <a:xfrm>
            <a:off x="0" y="0"/>
            <a:ext cx="755576" cy="1199720"/>
          </a:xfrm>
          <a:prstGeom prst="rect">
            <a:avLst/>
          </a:prstGeom>
        </p:spPr>
      </p:pic>
      <p:pic>
        <p:nvPicPr>
          <p:cNvPr id="3" name="Рисунок 2" descr="maxresdefault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17713" r="62600" b="50000"/>
          <a:stretch>
            <a:fillRect/>
          </a:stretch>
        </p:blipFill>
        <p:spPr>
          <a:xfrm>
            <a:off x="2627784" y="0"/>
            <a:ext cx="792088" cy="1131570"/>
          </a:xfrm>
          <a:prstGeom prst="rect">
            <a:avLst/>
          </a:prstGeom>
        </p:spPr>
      </p:pic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36613" t="2401" r="42912" b="51400"/>
          <a:stretch>
            <a:fillRect/>
          </a:stretch>
        </p:blipFill>
        <p:spPr>
          <a:xfrm>
            <a:off x="6012160" y="0"/>
            <a:ext cx="851004" cy="1080120"/>
          </a:xfrm>
          <a:prstGeom prst="rect">
            <a:avLst/>
          </a:prstGeom>
        </p:spPr>
      </p:pic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57087" r="21651" b="50000"/>
          <a:stretch>
            <a:fillRect/>
          </a:stretch>
        </p:blipFill>
        <p:spPr>
          <a:xfrm>
            <a:off x="2627784" y="2636912"/>
            <a:ext cx="870997" cy="1152128"/>
          </a:xfrm>
          <a:prstGeom prst="rect">
            <a:avLst/>
          </a:prstGeom>
        </p:spPr>
      </p:pic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77562" b="51400"/>
          <a:stretch>
            <a:fillRect/>
          </a:stretch>
        </p:blipFill>
        <p:spPr>
          <a:xfrm>
            <a:off x="5580112" y="2564904"/>
            <a:ext cx="906918" cy="1104956"/>
          </a:xfrm>
          <a:prstGeom prst="rect">
            <a:avLst/>
          </a:prstGeom>
        </p:spPr>
      </p:pic>
      <p:pic>
        <p:nvPicPr>
          <p:cNvPr id="7" name="Рисунок 6" descr="maxresdefault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19288" t="51400" r="64962"/>
          <a:stretch>
            <a:fillRect/>
          </a:stretch>
        </p:blipFill>
        <p:spPr>
          <a:xfrm>
            <a:off x="395536" y="5633864"/>
            <a:ext cx="705253" cy="1224136"/>
          </a:xfrm>
          <a:prstGeom prst="rect">
            <a:avLst/>
          </a:prstGeom>
        </p:spPr>
      </p:pic>
      <p:pic>
        <p:nvPicPr>
          <p:cNvPr id="8" name="Рисунок 7" descr="maxresdefault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35038" t="53462" r="45275"/>
          <a:stretch>
            <a:fillRect/>
          </a:stretch>
        </p:blipFill>
        <p:spPr>
          <a:xfrm>
            <a:off x="2339752" y="5705872"/>
            <a:ext cx="866468" cy="1152128"/>
          </a:xfrm>
          <a:prstGeom prst="rect">
            <a:avLst/>
          </a:prstGeom>
        </p:spPr>
      </p:pic>
      <p:pic>
        <p:nvPicPr>
          <p:cNvPr id="9" name="Рисунок 8" descr="maxresdefault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54725" t="52639" r="25588"/>
          <a:stretch>
            <a:fillRect/>
          </a:stretch>
        </p:blipFill>
        <p:spPr>
          <a:xfrm>
            <a:off x="5580112" y="5661248"/>
            <a:ext cx="764714" cy="1032031"/>
          </a:xfrm>
          <a:prstGeom prst="rect">
            <a:avLst/>
          </a:prstGeom>
        </p:spPr>
      </p:pic>
      <p:pic>
        <p:nvPicPr>
          <p:cNvPr id="10" name="Рисунок 9" descr="maxresdefault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73625" t="51400"/>
          <a:stretch>
            <a:fillRect/>
          </a:stretch>
        </p:blipFill>
        <p:spPr>
          <a:xfrm>
            <a:off x="7956376" y="5661248"/>
            <a:ext cx="972630" cy="1008112"/>
          </a:xfrm>
          <a:prstGeom prst="rect">
            <a:avLst/>
          </a:prstGeom>
        </p:spPr>
      </p:pic>
      <p:pic>
        <p:nvPicPr>
          <p:cNvPr id="11" name="Рисунок 10" descr="maxresdefault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7EDEC"/>
              </a:clrFrom>
              <a:clrTo>
                <a:srgbClr val="F7EDEC">
                  <a:alpha val="0"/>
                </a:srgbClr>
              </a:clrTo>
            </a:clrChange>
          </a:blip>
          <a:srcRect t="54980" r="80712" b="1364"/>
          <a:stretch>
            <a:fillRect/>
          </a:stretch>
        </p:blipFill>
        <p:spPr>
          <a:xfrm>
            <a:off x="7668344" y="2564904"/>
            <a:ext cx="873814" cy="1112477"/>
          </a:xfrm>
          <a:prstGeom prst="rect">
            <a:avLst/>
          </a:prstGeom>
        </p:spPr>
      </p:pic>
      <p:pic>
        <p:nvPicPr>
          <p:cNvPr id="12" name="Picture 4" descr="C:\Users\user\Desktop\матем\cube-m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1124744"/>
            <a:ext cx="2314667" cy="2088232"/>
          </a:xfrm>
          <a:prstGeom prst="rect">
            <a:avLst/>
          </a:prstGeom>
          <a:noFill/>
        </p:spPr>
      </p:pic>
      <p:pic>
        <p:nvPicPr>
          <p:cNvPr id="13" name="Picture 2" descr="C:\Users\user\Desktop\матем\6825207.png"/>
          <p:cNvPicPr>
            <a:picLocks noChangeAspect="1" noChangeArrowheads="1"/>
          </p:cNvPicPr>
          <p:nvPr/>
        </p:nvPicPr>
        <p:blipFill>
          <a:blip r:embed="rId10" cstate="print"/>
          <a:srcRect l="4712" t="6841" r="4570" b="6220"/>
          <a:stretch>
            <a:fillRect/>
          </a:stretch>
        </p:blipFill>
        <p:spPr bwMode="auto">
          <a:xfrm>
            <a:off x="3275856" y="476672"/>
            <a:ext cx="2736304" cy="2622291"/>
          </a:xfrm>
          <a:prstGeom prst="rect">
            <a:avLst/>
          </a:prstGeom>
          <a:noFill/>
        </p:spPr>
      </p:pic>
      <p:pic>
        <p:nvPicPr>
          <p:cNvPr id="14" name="Picture 3" descr="C:\Users\user\Desktop\матем\070066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248" y="332656"/>
            <a:ext cx="2016224" cy="2016224"/>
          </a:xfrm>
          <a:prstGeom prst="rect">
            <a:avLst/>
          </a:prstGeom>
          <a:noFill/>
        </p:spPr>
      </p:pic>
      <p:pic>
        <p:nvPicPr>
          <p:cNvPr id="15" name="Picture 2" descr="C:\Users\user\Desktop\матем\6825207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20000"/>
          </a:blip>
          <a:srcRect l="4712" t="6841" r="4570" b="6220"/>
          <a:stretch>
            <a:fillRect/>
          </a:stretch>
        </p:blipFill>
        <p:spPr bwMode="auto">
          <a:xfrm>
            <a:off x="467544" y="3573016"/>
            <a:ext cx="2479580" cy="2376264"/>
          </a:xfrm>
          <a:prstGeom prst="rect">
            <a:avLst/>
          </a:prstGeom>
          <a:noFill/>
        </p:spPr>
      </p:pic>
      <p:sp>
        <p:nvSpPr>
          <p:cNvPr id="16" name="Куб 15"/>
          <p:cNvSpPr/>
          <p:nvPr/>
        </p:nvSpPr>
        <p:spPr>
          <a:xfrm>
            <a:off x="3419872" y="3789040"/>
            <a:ext cx="2376264" cy="2232248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уб 16"/>
          <p:cNvSpPr/>
          <p:nvPr/>
        </p:nvSpPr>
        <p:spPr>
          <a:xfrm>
            <a:off x="6444208" y="3717032"/>
            <a:ext cx="2160240" cy="2016224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сміх 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8" presetClass="exit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8" presetClass="exit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48" presetClass="exit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48" presetClass="exit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48" presetClass="exit" presetSubtype="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48" presetClass="exit" presetSubtype="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images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3531" t="3518" r="5759"/>
          <a:stretch>
            <a:fillRect/>
          </a:stretch>
        </p:blipFill>
        <p:spPr>
          <a:xfrm>
            <a:off x="2555776" y="82777"/>
            <a:ext cx="4608512" cy="6775223"/>
          </a:xfrm>
          <a:prstGeom prst="rect">
            <a:avLst/>
          </a:prstGeom>
        </p:spPr>
      </p:pic>
      <p:pic>
        <p:nvPicPr>
          <p:cNvPr id="2" name="Рисунок 1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r="82287" b="50000"/>
          <a:stretch>
            <a:fillRect/>
          </a:stretch>
        </p:blipFill>
        <p:spPr>
          <a:xfrm>
            <a:off x="4860032" y="0"/>
            <a:ext cx="755576" cy="1199720"/>
          </a:xfrm>
          <a:prstGeom prst="rect">
            <a:avLst/>
          </a:prstGeom>
        </p:spPr>
      </p:pic>
      <p:pic>
        <p:nvPicPr>
          <p:cNvPr id="3" name="Рисунок 2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17713" r="62600" b="50000"/>
          <a:stretch>
            <a:fillRect/>
          </a:stretch>
        </p:blipFill>
        <p:spPr>
          <a:xfrm>
            <a:off x="2771800" y="0"/>
            <a:ext cx="792088" cy="1131570"/>
          </a:xfrm>
          <a:prstGeom prst="rect">
            <a:avLst/>
          </a:prstGeom>
        </p:spPr>
      </p:pic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57087" r="21651" b="50000"/>
          <a:stretch>
            <a:fillRect/>
          </a:stretch>
        </p:blipFill>
        <p:spPr>
          <a:xfrm>
            <a:off x="539552" y="5373216"/>
            <a:ext cx="870997" cy="1152128"/>
          </a:xfrm>
          <a:prstGeom prst="rect">
            <a:avLst/>
          </a:prstGeom>
        </p:spPr>
      </p:pic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77562" b="51400"/>
          <a:stretch>
            <a:fillRect/>
          </a:stretch>
        </p:blipFill>
        <p:spPr>
          <a:xfrm>
            <a:off x="3275856" y="5157192"/>
            <a:ext cx="906918" cy="1104956"/>
          </a:xfrm>
          <a:prstGeom prst="rect">
            <a:avLst/>
          </a:prstGeom>
        </p:spPr>
      </p:pic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EDEC"/>
              </a:clrFrom>
              <a:clrTo>
                <a:srgbClr val="F7EDEC">
                  <a:alpha val="0"/>
                </a:srgbClr>
              </a:clrTo>
            </a:clrChange>
          </a:blip>
          <a:srcRect t="54980" r="80712" b="1364"/>
          <a:stretch>
            <a:fillRect/>
          </a:stretch>
        </p:blipFill>
        <p:spPr>
          <a:xfrm>
            <a:off x="5292080" y="4653136"/>
            <a:ext cx="873814" cy="1112477"/>
          </a:xfrm>
          <a:prstGeom prst="rect">
            <a:avLst/>
          </a:prstGeom>
        </p:spPr>
      </p:pic>
      <p:pic>
        <p:nvPicPr>
          <p:cNvPr id="7" name="Рисунок 6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19288" t="51400" r="64962"/>
          <a:stretch>
            <a:fillRect/>
          </a:stretch>
        </p:blipFill>
        <p:spPr>
          <a:xfrm>
            <a:off x="6804248" y="5229200"/>
            <a:ext cx="705253" cy="1224136"/>
          </a:xfrm>
          <a:prstGeom prst="rect">
            <a:avLst/>
          </a:prstGeom>
        </p:spPr>
      </p:pic>
      <p:pic>
        <p:nvPicPr>
          <p:cNvPr id="8" name="Рисунок 7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35038" t="53462" r="45275"/>
          <a:stretch>
            <a:fillRect/>
          </a:stretch>
        </p:blipFill>
        <p:spPr>
          <a:xfrm>
            <a:off x="8277532" y="4797152"/>
            <a:ext cx="866468" cy="1152128"/>
          </a:xfrm>
          <a:prstGeom prst="rect">
            <a:avLst/>
          </a:prstGeom>
        </p:spPr>
      </p:pic>
      <p:pic>
        <p:nvPicPr>
          <p:cNvPr id="10" name="Рисунок 9" descr="maxresdefaul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54725" t="52639" r="25588"/>
          <a:stretch>
            <a:fillRect/>
          </a:stretch>
        </p:blipFill>
        <p:spPr>
          <a:xfrm>
            <a:off x="8100392" y="2492896"/>
            <a:ext cx="764714" cy="1032031"/>
          </a:xfrm>
          <a:prstGeom prst="rect">
            <a:avLst/>
          </a:prstGeom>
        </p:spPr>
      </p:pic>
      <p:pic>
        <p:nvPicPr>
          <p:cNvPr id="11" name="Рисунок 10" descr="maxresdefault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73625" t="51400"/>
          <a:stretch>
            <a:fillRect/>
          </a:stretch>
        </p:blipFill>
        <p:spPr>
          <a:xfrm>
            <a:off x="8171370" y="260648"/>
            <a:ext cx="972630" cy="1008112"/>
          </a:xfrm>
          <a:prstGeom prst="rect">
            <a:avLst/>
          </a:prstGeom>
        </p:spPr>
      </p:pic>
      <p:pic>
        <p:nvPicPr>
          <p:cNvPr id="12" name="Рисунок 11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36613" t="2401" r="42912" b="51400"/>
          <a:stretch>
            <a:fillRect/>
          </a:stretch>
        </p:blipFill>
        <p:spPr>
          <a:xfrm>
            <a:off x="251520" y="332656"/>
            <a:ext cx="851004" cy="1080120"/>
          </a:xfrm>
          <a:prstGeom prst="rect">
            <a:avLst/>
          </a:prstGeom>
        </p:spPr>
      </p:pic>
      <p:sp>
        <p:nvSpPr>
          <p:cNvPr id="13" name="Блок-схема: магнитный диск 12"/>
          <p:cNvSpPr/>
          <p:nvPr/>
        </p:nvSpPr>
        <p:spPr>
          <a:xfrm>
            <a:off x="1187624" y="1196752"/>
            <a:ext cx="2160240" cy="4536504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магнитный диск 13"/>
          <p:cNvSpPr/>
          <p:nvPr/>
        </p:nvSpPr>
        <p:spPr>
          <a:xfrm>
            <a:off x="3995936" y="1556792"/>
            <a:ext cx="1368152" cy="2808312"/>
          </a:xfrm>
          <a:prstGeom prst="flowChartMagneticDisk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магнитный диск 14"/>
          <p:cNvSpPr/>
          <p:nvPr/>
        </p:nvSpPr>
        <p:spPr>
          <a:xfrm>
            <a:off x="5868144" y="836712"/>
            <a:ext cx="2232248" cy="3672408"/>
          </a:xfrm>
          <a:prstGeom prst="flowChartMagneticDisk">
            <a:avLst/>
          </a:prstGeom>
          <a:solidFill>
            <a:srgbClr val="4CC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сміх 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205535.0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30" r="7930" b="5530"/>
          <a:stretch>
            <a:fillRect/>
          </a:stretch>
        </p:blipFill>
        <p:spPr>
          <a:xfrm>
            <a:off x="395536" y="31950"/>
            <a:ext cx="8330610" cy="6826050"/>
          </a:xfrm>
          <a:prstGeom prst="rect">
            <a:avLst/>
          </a:prstGeom>
        </p:spPr>
      </p:pic>
      <p:pic>
        <p:nvPicPr>
          <p:cNvPr id="2" name="Рисунок 1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r="82287" b="50000"/>
          <a:stretch>
            <a:fillRect/>
          </a:stretch>
        </p:blipFill>
        <p:spPr>
          <a:xfrm>
            <a:off x="1979712" y="188640"/>
            <a:ext cx="755576" cy="1199720"/>
          </a:xfrm>
          <a:prstGeom prst="rect">
            <a:avLst/>
          </a:prstGeom>
        </p:spPr>
      </p:pic>
      <p:pic>
        <p:nvPicPr>
          <p:cNvPr id="3" name="Рисунок 2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17713" r="62600" b="50000"/>
          <a:stretch>
            <a:fillRect/>
          </a:stretch>
        </p:blipFill>
        <p:spPr>
          <a:xfrm>
            <a:off x="4283968" y="260648"/>
            <a:ext cx="792088" cy="1131570"/>
          </a:xfrm>
          <a:prstGeom prst="rect">
            <a:avLst/>
          </a:prstGeom>
        </p:spPr>
      </p:pic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36613" t="2401" r="42912" b="51400"/>
          <a:stretch>
            <a:fillRect/>
          </a:stretch>
        </p:blipFill>
        <p:spPr>
          <a:xfrm>
            <a:off x="6372200" y="260648"/>
            <a:ext cx="851004" cy="1080120"/>
          </a:xfrm>
          <a:prstGeom prst="rect">
            <a:avLst/>
          </a:prstGeom>
        </p:spPr>
      </p:pic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57087" r="21651" b="50000"/>
          <a:stretch>
            <a:fillRect/>
          </a:stretch>
        </p:blipFill>
        <p:spPr>
          <a:xfrm>
            <a:off x="251520" y="2492896"/>
            <a:ext cx="870997" cy="1152128"/>
          </a:xfrm>
          <a:prstGeom prst="rect">
            <a:avLst/>
          </a:prstGeom>
        </p:spPr>
      </p:pic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77562" b="51400"/>
          <a:stretch>
            <a:fillRect/>
          </a:stretch>
        </p:blipFill>
        <p:spPr>
          <a:xfrm>
            <a:off x="1979712" y="2564904"/>
            <a:ext cx="906918" cy="1104956"/>
          </a:xfrm>
          <a:prstGeom prst="rect">
            <a:avLst/>
          </a:prstGeom>
        </p:spPr>
      </p:pic>
      <p:pic>
        <p:nvPicPr>
          <p:cNvPr id="7" name="Рисунок 6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EDEC"/>
              </a:clrFrom>
              <a:clrTo>
                <a:srgbClr val="F7EDEC">
                  <a:alpha val="0"/>
                </a:srgbClr>
              </a:clrTo>
            </a:clrChange>
          </a:blip>
          <a:srcRect t="54980" r="80712" b="1364"/>
          <a:stretch>
            <a:fillRect/>
          </a:stretch>
        </p:blipFill>
        <p:spPr>
          <a:xfrm>
            <a:off x="4139952" y="2636912"/>
            <a:ext cx="873814" cy="1112477"/>
          </a:xfrm>
          <a:prstGeom prst="rect">
            <a:avLst/>
          </a:prstGeom>
        </p:spPr>
      </p:pic>
      <p:pic>
        <p:nvPicPr>
          <p:cNvPr id="8" name="Рисунок 7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19288" t="51400" r="64962"/>
          <a:stretch>
            <a:fillRect/>
          </a:stretch>
        </p:blipFill>
        <p:spPr>
          <a:xfrm>
            <a:off x="6516216" y="2564904"/>
            <a:ext cx="705253" cy="1224136"/>
          </a:xfrm>
          <a:prstGeom prst="rect">
            <a:avLst/>
          </a:prstGeom>
        </p:spPr>
      </p:pic>
      <p:pic>
        <p:nvPicPr>
          <p:cNvPr id="9" name="Рисунок 8" descr="maxresdefaul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54725" t="52639" r="25588"/>
          <a:stretch>
            <a:fillRect/>
          </a:stretch>
        </p:blipFill>
        <p:spPr>
          <a:xfrm>
            <a:off x="4283968" y="5229200"/>
            <a:ext cx="764714" cy="1032031"/>
          </a:xfrm>
          <a:prstGeom prst="rect">
            <a:avLst/>
          </a:prstGeom>
        </p:spPr>
      </p:pic>
      <p:pic>
        <p:nvPicPr>
          <p:cNvPr id="10" name="Рисунок 9" descr="maxresdefault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73625" t="51400"/>
          <a:stretch>
            <a:fillRect/>
          </a:stretch>
        </p:blipFill>
        <p:spPr>
          <a:xfrm>
            <a:off x="6444208" y="5229200"/>
            <a:ext cx="972630" cy="1008112"/>
          </a:xfrm>
          <a:prstGeom prst="rect">
            <a:avLst/>
          </a:prstGeom>
        </p:spPr>
      </p:pic>
      <p:pic>
        <p:nvPicPr>
          <p:cNvPr id="11" name="Рисунок 10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35038" t="53462" r="45275"/>
          <a:stretch>
            <a:fillRect/>
          </a:stretch>
        </p:blipFill>
        <p:spPr>
          <a:xfrm>
            <a:off x="323528" y="5229200"/>
            <a:ext cx="866468" cy="1152128"/>
          </a:xfrm>
          <a:prstGeom prst="rect">
            <a:avLst/>
          </a:prstGeom>
        </p:spPr>
      </p:pic>
      <p:sp>
        <p:nvSpPr>
          <p:cNvPr id="12" name="Блок-схема: решение 11"/>
          <p:cNvSpPr/>
          <p:nvPr/>
        </p:nvSpPr>
        <p:spPr>
          <a:xfrm>
            <a:off x="611560" y="620688"/>
            <a:ext cx="1512168" cy="2160240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решение 12"/>
          <p:cNvSpPr/>
          <p:nvPr/>
        </p:nvSpPr>
        <p:spPr>
          <a:xfrm>
            <a:off x="2627784" y="548680"/>
            <a:ext cx="1512168" cy="2160240"/>
          </a:xfrm>
          <a:prstGeom prst="flowChartDecision">
            <a:avLst/>
          </a:prstGeom>
          <a:solidFill>
            <a:srgbClr val="2481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решение 13"/>
          <p:cNvSpPr/>
          <p:nvPr/>
        </p:nvSpPr>
        <p:spPr>
          <a:xfrm>
            <a:off x="4932040" y="476672"/>
            <a:ext cx="1512168" cy="2160240"/>
          </a:xfrm>
          <a:prstGeom prst="flowChartDecision">
            <a:avLst/>
          </a:prstGeom>
          <a:solidFill>
            <a:srgbClr val="EC2095"/>
          </a:solidFill>
          <a:ln>
            <a:solidFill>
              <a:srgbClr val="EC20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решение 14"/>
          <p:cNvSpPr/>
          <p:nvPr/>
        </p:nvSpPr>
        <p:spPr>
          <a:xfrm>
            <a:off x="7092280" y="404664"/>
            <a:ext cx="1512168" cy="216024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решение 16"/>
          <p:cNvSpPr/>
          <p:nvPr/>
        </p:nvSpPr>
        <p:spPr>
          <a:xfrm>
            <a:off x="611560" y="3356992"/>
            <a:ext cx="1512168" cy="2160240"/>
          </a:xfrm>
          <a:prstGeom prst="flowChartDecisio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решение 17"/>
          <p:cNvSpPr/>
          <p:nvPr/>
        </p:nvSpPr>
        <p:spPr>
          <a:xfrm>
            <a:off x="2699792" y="3429000"/>
            <a:ext cx="1512168" cy="2160240"/>
          </a:xfrm>
          <a:prstGeom prst="flowChartDecisi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решение 18"/>
          <p:cNvSpPr/>
          <p:nvPr/>
        </p:nvSpPr>
        <p:spPr>
          <a:xfrm>
            <a:off x="5004048" y="3501008"/>
            <a:ext cx="1512168" cy="2160240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решение 19"/>
          <p:cNvSpPr/>
          <p:nvPr/>
        </p:nvSpPr>
        <p:spPr>
          <a:xfrm>
            <a:off x="7164288" y="3429000"/>
            <a:ext cx="1512168" cy="2160240"/>
          </a:xfrm>
          <a:prstGeom prst="flowChartDecision">
            <a:avLst/>
          </a:prstGeom>
          <a:solidFill>
            <a:srgbClr val="4CC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сміх 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60444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9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ADMIN\Desktop\для створення дид. ігор\ровесели геометричну фігуру\456151_160547318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836" r="5880"/>
          <a:stretch>
            <a:fillRect/>
          </a:stretch>
        </p:blipFill>
        <p:spPr bwMode="auto">
          <a:xfrm>
            <a:off x="-1" y="188640"/>
            <a:ext cx="9144001" cy="6084209"/>
          </a:xfrm>
          <a:prstGeom prst="rect">
            <a:avLst/>
          </a:prstGeom>
          <a:noFill/>
        </p:spPr>
      </p:pic>
      <p:pic>
        <p:nvPicPr>
          <p:cNvPr id="2" name="Рисунок 1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r="82287" b="50000"/>
          <a:stretch>
            <a:fillRect/>
          </a:stretch>
        </p:blipFill>
        <p:spPr>
          <a:xfrm>
            <a:off x="1979712" y="0"/>
            <a:ext cx="755576" cy="1199720"/>
          </a:xfrm>
          <a:prstGeom prst="rect">
            <a:avLst/>
          </a:prstGeom>
        </p:spPr>
      </p:pic>
      <p:pic>
        <p:nvPicPr>
          <p:cNvPr id="3" name="Рисунок 2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17713" r="62600" b="50000"/>
          <a:stretch>
            <a:fillRect/>
          </a:stretch>
        </p:blipFill>
        <p:spPr>
          <a:xfrm>
            <a:off x="0" y="0"/>
            <a:ext cx="792088" cy="1131570"/>
          </a:xfrm>
          <a:prstGeom prst="rect">
            <a:avLst/>
          </a:prstGeom>
        </p:spPr>
      </p:pic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36613" t="2401" r="42912" b="51400"/>
          <a:stretch>
            <a:fillRect/>
          </a:stretch>
        </p:blipFill>
        <p:spPr>
          <a:xfrm>
            <a:off x="0" y="2276872"/>
            <a:ext cx="851004" cy="1080120"/>
          </a:xfrm>
          <a:prstGeom prst="rect">
            <a:avLst/>
          </a:prstGeom>
        </p:spPr>
      </p:pic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57087" r="21651" b="50000"/>
          <a:stretch>
            <a:fillRect/>
          </a:stretch>
        </p:blipFill>
        <p:spPr>
          <a:xfrm>
            <a:off x="323528" y="5229200"/>
            <a:ext cx="870997" cy="1152128"/>
          </a:xfrm>
          <a:prstGeom prst="rect">
            <a:avLst/>
          </a:prstGeom>
        </p:spPr>
      </p:pic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77562" b="51400"/>
          <a:stretch>
            <a:fillRect/>
          </a:stretch>
        </p:blipFill>
        <p:spPr>
          <a:xfrm>
            <a:off x="3707904" y="2924944"/>
            <a:ext cx="906918" cy="1104956"/>
          </a:xfrm>
          <a:prstGeom prst="rect">
            <a:avLst/>
          </a:prstGeom>
        </p:spPr>
      </p:pic>
      <p:pic>
        <p:nvPicPr>
          <p:cNvPr id="7" name="Рисунок 6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EDEC"/>
              </a:clrFrom>
              <a:clrTo>
                <a:srgbClr val="F7EDEC">
                  <a:alpha val="0"/>
                </a:srgbClr>
              </a:clrTo>
            </a:clrChange>
          </a:blip>
          <a:srcRect t="54980" r="80712" b="1364"/>
          <a:stretch>
            <a:fillRect/>
          </a:stretch>
        </p:blipFill>
        <p:spPr>
          <a:xfrm>
            <a:off x="4427984" y="1628800"/>
            <a:ext cx="873814" cy="1112477"/>
          </a:xfrm>
          <a:prstGeom prst="rect">
            <a:avLst/>
          </a:prstGeom>
        </p:spPr>
      </p:pic>
      <p:pic>
        <p:nvPicPr>
          <p:cNvPr id="8" name="Рисунок 7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19288" t="51400" r="64962"/>
          <a:stretch>
            <a:fillRect/>
          </a:stretch>
        </p:blipFill>
        <p:spPr>
          <a:xfrm>
            <a:off x="8172400" y="188640"/>
            <a:ext cx="705253" cy="1224136"/>
          </a:xfrm>
          <a:prstGeom prst="rect">
            <a:avLst/>
          </a:prstGeom>
        </p:spPr>
      </p:pic>
      <p:pic>
        <p:nvPicPr>
          <p:cNvPr id="9" name="Рисунок 8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35038" t="53462" r="45275"/>
          <a:stretch>
            <a:fillRect/>
          </a:stretch>
        </p:blipFill>
        <p:spPr>
          <a:xfrm>
            <a:off x="8028384" y="3933056"/>
            <a:ext cx="866468" cy="1152128"/>
          </a:xfrm>
          <a:prstGeom prst="rect">
            <a:avLst/>
          </a:prstGeom>
        </p:spPr>
      </p:pic>
      <p:pic>
        <p:nvPicPr>
          <p:cNvPr id="10" name="Рисунок 9" descr="maxresdefaul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73625" t="51400"/>
          <a:stretch>
            <a:fillRect/>
          </a:stretch>
        </p:blipFill>
        <p:spPr>
          <a:xfrm>
            <a:off x="4716016" y="5661248"/>
            <a:ext cx="972630" cy="1008112"/>
          </a:xfrm>
          <a:prstGeom prst="rect">
            <a:avLst/>
          </a:prstGeom>
        </p:spPr>
      </p:pic>
      <p:pic>
        <p:nvPicPr>
          <p:cNvPr id="11" name="Рисунок 10" descr="maxresdefault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54725" t="52639" r="25588"/>
          <a:stretch>
            <a:fillRect/>
          </a:stretch>
        </p:blipFill>
        <p:spPr>
          <a:xfrm>
            <a:off x="7956376" y="5517232"/>
            <a:ext cx="764714" cy="1032031"/>
          </a:xfrm>
          <a:prstGeom prst="rect">
            <a:avLst/>
          </a:prstGeom>
        </p:spPr>
      </p:pic>
      <p:pic>
        <p:nvPicPr>
          <p:cNvPr id="12" name="Picture 3" descr="C:\Users\ADMIN\Desktop\для створення дид. ігор\ровесели геометричну фігуру\images (1)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9091" t="13497" r="21564" b="30825"/>
          <a:stretch>
            <a:fillRect/>
          </a:stretch>
        </p:blipFill>
        <p:spPr bwMode="auto">
          <a:xfrm>
            <a:off x="467544" y="692696"/>
            <a:ext cx="1728192" cy="2448272"/>
          </a:xfrm>
          <a:prstGeom prst="rect">
            <a:avLst/>
          </a:prstGeom>
          <a:noFill/>
        </p:spPr>
      </p:pic>
      <p:pic>
        <p:nvPicPr>
          <p:cNvPr id="13" name="Picture 2" descr="C:\Users\ADMIN\Desktop\для створення дид. ігор\ровесели геометричну фігуру\images (2)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20" r="17438"/>
          <a:stretch>
            <a:fillRect/>
          </a:stretch>
        </p:blipFill>
        <p:spPr bwMode="auto">
          <a:xfrm>
            <a:off x="2411760" y="188640"/>
            <a:ext cx="2088232" cy="3096344"/>
          </a:xfrm>
          <a:prstGeom prst="rect">
            <a:avLst/>
          </a:prstGeom>
          <a:noFill/>
        </p:spPr>
      </p:pic>
      <p:pic>
        <p:nvPicPr>
          <p:cNvPr id="14" name="Picture 4" descr="C:\Users\ADMIN\Desktop\для створення дид. ігор\ровесели геометричну фігуру\img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446" t="22366" r="21511" b="34897"/>
          <a:stretch>
            <a:fillRect/>
          </a:stretch>
        </p:blipFill>
        <p:spPr bwMode="auto">
          <a:xfrm>
            <a:off x="4644008" y="0"/>
            <a:ext cx="3312368" cy="1892782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/>
        </p:nvSpPr>
        <p:spPr>
          <a:xfrm rot="16200000">
            <a:off x="6840252" y="1952836"/>
            <a:ext cx="2520280" cy="1584176"/>
          </a:xfrm>
          <a:prstGeom prst="ellipse">
            <a:avLst/>
          </a:prstGeom>
          <a:solidFill>
            <a:srgbClr val="0068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860032" y="2564904"/>
            <a:ext cx="2232248" cy="11521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6" descr="C:\Users\ADMIN\Desktop\для створення дид. ігор\ровесели геометричну фігуру\slide-12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201" t="9456" r="11869" b="30811"/>
          <a:stretch>
            <a:fillRect/>
          </a:stretch>
        </p:blipFill>
        <p:spPr bwMode="auto">
          <a:xfrm>
            <a:off x="0" y="3284984"/>
            <a:ext cx="3275856" cy="1714301"/>
          </a:xfrm>
          <a:prstGeom prst="rect">
            <a:avLst/>
          </a:prstGeom>
          <a:noFill/>
        </p:spPr>
      </p:pic>
      <p:sp>
        <p:nvSpPr>
          <p:cNvPr id="18" name="Овал 17"/>
          <p:cNvSpPr/>
          <p:nvPr/>
        </p:nvSpPr>
        <p:spPr>
          <a:xfrm>
            <a:off x="1331640" y="5229200"/>
            <a:ext cx="2592288" cy="1296144"/>
          </a:xfrm>
          <a:prstGeom prst="ellipse">
            <a:avLst/>
          </a:prstGeom>
          <a:solidFill>
            <a:srgbClr val="EC2095"/>
          </a:solidFill>
          <a:ln>
            <a:solidFill>
              <a:srgbClr val="EC20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419872" y="4077072"/>
            <a:ext cx="2592288" cy="129614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rot="16200000">
            <a:off x="5796136" y="4581128"/>
            <a:ext cx="259228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сміх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860444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84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8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user\Desktop\матем\igra_podberi_figuri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656832"/>
          </a:xfrm>
          <a:prstGeom prst="rect">
            <a:avLst/>
          </a:prstGeom>
          <a:noFill/>
        </p:spPr>
      </p:pic>
      <p:pic>
        <p:nvPicPr>
          <p:cNvPr id="2" name="Рисунок 1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r="82287" b="50000"/>
          <a:stretch>
            <a:fillRect/>
          </a:stretch>
        </p:blipFill>
        <p:spPr>
          <a:xfrm>
            <a:off x="2123728" y="188640"/>
            <a:ext cx="755576" cy="1199720"/>
          </a:xfrm>
          <a:prstGeom prst="rect">
            <a:avLst/>
          </a:prstGeom>
        </p:spPr>
      </p:pic>
      <p:pic>
        <p:nvPicPr>
          <p:cNvPr id="3" name="Рисунок 2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17713" r="62600" b="50000"/>
          <a:stretch>
            <a:fillRect/>
          </a:stretch>
        </p:blipFill>
        <p:spPr>
          <a:xfrm>
            <a:off x="5004048" y="260648"/>
            <a:ext cx="792088" cy="1131570"/>
          </a:xfrm>
          <a:prstGeom prst="rect">
            <a:avLst/>
          </a:prstGeom>
        </p:spPr>
      </p:pic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36613" t="2401" r="42912" b="51400"/>
          <a:stretch>
            <a:fillRect/>
          </a:stretch>
        </p:blipFill>
        <p:spPr>
          <a:xfrm>
            <a:off x="6156176" y="260648"/>
            <a:ext cx="851004" cy="1080120"/>
          </a:xfrm>
          <a:prstGeom prst="rect">
            <a:avLst/>
          </a:prstGeom>
        </p:spPr>
      </p:pic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57087" r="21651" b="50000"/>
          <a:stretch>
            <a:fillRect/>
          </a:stretch>
        </p:blipFill>
        <p:spPr>
          <a:xfrm>
            <a:off x="179512" y="1844824"/>
            <a:ext cx="870997" cy="1152128"/>
          </a:xfrm>
          <a:prstGeom prst="rect">
            <a:avLst/>
          </a:prstGeom>
        </p:spPr>
      </p:pic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77562" b="51400"/>
          <a:stretch>
            <a:fillRect/>
          </a:stretch>
        </p:blipFill>
        <p:spPr>
          <a:xfrm>
            <a:off x="179512" y="4797152"/>
            <a:ext cx="906918" cy="1104956"/>
          </a:xfrm>
          <a:prstGeom prst="rect">
            <a:avLst/>
          </a:prstGeom>
        </p:spPr>
      </p:pic>
      <p:pic>
        <p:nvPicPr>
          <p:cNvPr id="7" name="Рисунок 6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EDEC"/>
              </a:clrFrom>
              <a:clrTo>
                <a:srgbClr val="F7EDEC">
                  <a:alpha val="0"/>
                </a:srgbClr>
              </a:clrTo>
            </a:clrChange>
          </a:blip>
          <a:srcRect t="54980" r="80712" b="1364"/>
          <a:stretch>
            <a:fillRect/>
          </a:stretch>
        </p:blipFill>
        <p:spPr>
          <a:xfrm>
            <a:off x="1115616" y="5445224"/>
            <a:ext cx="873814" cy="1112477"/>
          </a:xfrm>
          <a:prstGeom prst="rect">
            <a:avLst/>
          </a:prstGeom>
        </p:spPr>
      </p:pic>
      <p:pic>
        <p:nvPicPr>
          <p:cNvPr id="8" name="Рисунок 7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19288" t="51400" r="64962"/>
          <a:stretch>
            <a:fillRect/>
          </a:stretch>
        </p:blipFill>
        <p:spPr>
          <a:xfrm>
            <a:off x="4211960" y="4293096"/>
            <a:ext cx="705253" cy="1224136"/>
          </a:xfrm>
          <a:prstGeom prst="rect">
            <a:avLst/>
          </a:prstGeom>
        </p:spPr>
      </p:pic>
      <p:pic>
        <p:nvPicPr>
          <p:cNvPr id="9" name="Рисунок 8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35038" t="53462" r="45275"/>
          <a:stretch>
            <a:fillRect/>
          </a:stretch>
        </p:blipFill>
        <p:spPr>
          <a:xfrm>
            <a:off x="4427984" y="5517232"/>
            <a:ext cx="866468" cy="1152128"/>
          </a:xfrm>
          <a:prstGeom prst="rect">
            <a:avLst/>
          </a:prstGeom>
        </p:spPr>
      </p:pic>
      <p:pic>
        <p:nvPicPr>
          <p:cNvPr id="10" name="Рисунок 9" descr="maxresdefaul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54725" t="52639" r="25588"/>
          <a:stretch>
            <a:fillRect/>
          </a:stretch>
        </p:blipFill>
        <p:spPr>
          <a:xfrm>
            <a:off x="7596336" y="5445224"/>
            <a:ext cx="764714" cy="1032031"/>
          </a:xfrm>
          <a:prstGeom prst="rect">
            <a:avLst/>
          </a:prstGeom>
        </p:spPr>
      </p:pic>
      <p:pic>
        <p:nvPicPr>
          <p:cNvPr id="11" name="Рисунок 10" descr="maxresdefault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73625" t="51400"/>
          <a:stretch>
            <a:fillRect/>
          </a:stretch>
        </p:blipFill>
        <p:spPr>
          <a:xfrm>
            <a:off x="7668344" y="3429000"/>
            <a:ext cx="972630" cy="1008112"/>
          </a:xfrm>
          <a:prstGeom prst="rect">
            <a:avLst/>
          </a:prstGeom>
        </p:spPr>
      </p:pic>
      <p:pic>
        <p:nvPicPr>
          <p:cNvPr id="12" name="Рисунок 11" descr="C:\Users\user\Desktop\матем\Безымянный.PN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82" t="10154" r="30309" b="9231"/>
          <a:stretch>
            <a:fillRect/>
          </a:stretch>
        </p:blipFill>
        <p:spPr bwMode="auto">
          <a:xfrm>
            <a:off x="467544" y="476672"/>
            <a:ext cx="1512168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260648"/>
            <a:ext cx="20396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Блок-схема: узел 13"/>
          <p:cNvSpPr/>
          <p:nvPr/>
        </p:nvSpPr>
        <p:spPr>
          <a:xfrm>
            <a:off x="7308304" y="188640"/>
            <a:ext cx="1440160" cy="1440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755576" y="2276872"/>
            <a:ext cx="2736304" cy="2708920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3779912" y="2348880"/>
            <a:ext cx="1800200" cy="180020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724128" y="1700808"/>
            <a:ext cx="1584176" cy="1584176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7596336" y="2132856"/>
            <a:ext cx="1152128" cy="1152128"/>
          </a:xfrm>
          <a:prstGeom prst="flowChartConnector">
            <a:avLst/>
          </a:prstGeom>
          <a:solidFill>
            <a:srgbClr val="2481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2123728" y="4941168"/>
            <a:ext cx="1656184" cy="1656184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5148064" y="4005064"/>
            <a:ext cx="2448272" cy="2448272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7812360" y="4437112"/>
            <a:ext cx="936104" cy="93610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8" name="сміх 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67645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5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5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5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5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5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5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5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5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39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pr-pr15-350x2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2502" y="0"/>
            <a:ext cx="9206502" cy="6858000"/>
          </a:xfrm>
          <a:prstGeom prst="rect">
            <a:avLst/>
          </a:prstGeom>
        </p:spPr>
      </p:pic>
      <p:pic>
        <p:nvPicPr>
          <p:cNvPr id="3" name="Picture 4" descr="C:\Users\ADMIN\Desktop\до заняття Квітка семицвітка\Без імені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103" t="3801" r="42976" b="14300"/>
          <a:stretch>
            <a:fillRect/>
          </a:stretch>
        </p:blipFill>
        <p:spPr bwMode="auto">
          <a:xfrm>
            <a:off x="2339752" y="2204864"/>
            <a:ext cx="2880320" cy="4653136"/>
          </a:xfrm>
          <a:prstGeom prst="rect">
            <a:avLst/>
          </a:prstGeom>
          <a:noFill/>
        </p:spPr>
      </p:pic>
      <p:pic>
        <p:nvPicPr>
          <p:cNvPr id="24" name="Picture 5" descr="C:\Users\ADMIN\Desktop\до заняття Квітка семицвітка\Без імені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14701" y="0"/>
            <a:ext cx="1254170" cy="1713083"/>
          </a:xfrm>
          <a:prstGeom prst="rect">
            <a:avLst/>
          </a:prstGeom>
          <a:noFill/>
        </p:spPr>
      </p:pic>
      <p:pic>
        <p:nvPicPr>
          <p:cNvPr id="25" name="Picture 4" descr="C:\Users\ADMIN\Desktop\до заняття Квітка семицвітка\помаранчевий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74068">
            <a:off x="4550018" y="375883"/>
            <a:ext cx="1340305" cy="1830735"/>
          </a:xfrm>
          <a:prstGeom prst="rect">
            <a:avLst/>
          </a:prstGeom>
          <a:noFill/>
        </p:spPr>
      </p:pic>
      <p:pic>
        <p:nvPicPr>
          <p:cNvPr id="26" name="Picture 2" descr="C:\Users\ADMIN\Desktop\до заняття Квітка семицвітка\жовтий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812213" y="1316579"/>
            <a:ext cx="1312969" cy="1793396"/>
          </a:xfrm>
          <a:prstGeom prst="rect">
            <a:avLst/>
          </a:prstGeom>
          <a:noFill/>
        </p:spPr>
      </p:pic>
      <p:pic>
        <p:nvPicPr>
          <p:cNvPr id="27" name="Picture 3" descr="C:\Users\ADMIN\Desktop\до заняття Квітка семицвітка\зелений 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459282">
            <a:off x="4176869" y="2191363"/>
            <a:ext cx="1246663" cy="1702828"/>
          </a:xfrm>
          <a:prstGeom prst="rect">
            <a:avLst/>
          </a:prstGeom>
          <a:noFill/>
        </p:spPr>
      </p:pic>
      <p:pic>
        <p:nvPicPr>
          <p:cNvPr id="4" name="Рисунок 3" descr="804f67b2f190c0817af1090b2caeb5ff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563888" y="1412776"/>
            <a:ext cx="1319852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расивый фон для презентации для дете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2" y="0"/>
            <a:ext cx="9131148" cy="6903026"/>
          </a:xfrm>
          <a:prstGeom prst="rect">
            <a:avLst/>
          </a:prstGeom>
          <a:noFill/>
        </p:spPr>
      </p:pic>
      <p:pic>
        <p:nvPicPr>
          <p:cNvPr id="3" name="Рисунок 2" descr="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21" t="2531" r="2121" b="20112"/>
          <a:stretch>
            <a:fillRect/>
          </a:stretch>
        </p:blipFill>
        <p:spPr>
          <a:xfrm>
            <a:off x="971600" y="764704"/>
            <a:ext cx="1741285" cy="2016224"/>
          </a:xfrm>
          <a:prstGeom prst="rect">
            <a:avLst/>
          </a:prstGeom>
        </p:spPr>
      </p:pic>
      <p:pic>
        <p:nvPicPr>
          <p:cNvPr id="4" name="Рисунок 3" descr="doman_dik-jivotn_ukr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34" t="13840" r="11731" b="25893"/>
          <a:stretch>
            <a:fillRect/>
          </a:stretch>
        </p:blipFill>
        <p:spPr>
          <a:xfrm>
            <a:off x="3563888" y="1196752"/>
            <a:ext cx="2016224" cy="1440160"/>
          </a:xfrm>
          <a:prstGeom prst="rect">
            <a:avLst/>
          </a:prstGeom>
        </p:spPr>
      </p:pic>
      <p:pic>
        <p:nvPicPr>
          <p:cNvPr id="5" name="Рисунок 4" descr="Kartki-Domana-Vovk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000" t="15350" r="24800" b="25850"/>
          <a:stretch>
            <a:fillRect/>
          </a:stretch>
        </p:blipFill>
        <p:spPr>
          <a:xfrm>
            <a:off x="6444208" y="764704"/>
            <a:ext cx="1728192" cy="1874841"/>
          </a:xfrm>
          <a:prstGeom prst="rect">
            <a:avLst/>
          </a:prstGeom>
        </p:spPr>
      </p:pic>
      <p:pic>
        <p:nvPicPr>
          <p:cNvPr id="6" name="Рисунок 5" descr="Kartki-Domana-Lisitsya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0" t="21650" r="10101" b="35300"/>
          <a:stretch>
            <a:fillRect/>
          </a:stretch>
        </p:blipFill>
        <p:spPr>
          <a:xfrm>
            <a:off x="1259632" y="4509120"/>
            <a:ext cx="2448271" cy="1375056"/>
          </a:xfrm>
          <a:prstGeom prst="rect">
            <a:avLst/>
          </a:prstGeom>
        </p:spPr>
      </p:pic>
      <p:pic>
        <p:nvPicPr>
          <p:cNvPr id="7" name="Рисунок 6" descr="14591546103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95" t="27120" r="61221" b="33706"/>
          <a:stretch>
            <a:fillRect/>
          </a:stretch>
        </p:blipFill>
        <p:spPr>
          <a:xfrm>
            <a:off x="6660232" y="4509120"/>
            <a:ext cx="1368152" cy="1560173"/>
          </a:xfrm>
          <a:prstGeom prst="rect">
            <a:avLst/>
          </a:prstGeom>
        </p:spPr>
      </p:pic>
      <p:pic>
        <p:nvPicPr>
          <p:cNvPr id="8" name="Рисунок 7" descr="53b46c923e3981acb48809c21d04931e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27" b="5704"/>
          <a:stretch>
            <a:fillRect/>
          </a:stretch>
        </p:blipFill>
        <p:spPr>
          <a:xfrm>
            <a:off x="3923928" y="3068960"/>
            <a:ext cx="2238531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nverty-heyda-11kh15-6sm-90g-m2-tsveta-v-assort-.png"/>
          <p:cNvPicPr>
            <a:picLocks noChangeAspect="1"/>
          </p:cNvPicPr>
          <p:nvPr/>
        </p:nvPicPr>
        <p:blipFill>
          <a:blip r:embed="rId3" cstate="print"/>
          <a:srcRect l="7476" t="20418" r="5901" b="23705"/>
          <a:stretch>
            <a:fillRect/>
          </a:stretch>
        </p:blipFill>
        <p:spPr>
          <a:xfrm>
            <a:off x="2555776" y="1628800"/>
            <a:ext cx="3960440" cy="2448272"/>
          </a:xfrm>
          <a:prstGeom prst="rect">
            <a:avLst/>
          </a:prstGeom>
        </p:spPr>
      </p:pic>
      <p:pic>
        <p:nvPicPr>
          <p:cNvPr id="3" name="technology-sms-ton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172400" y="5805264"/>
            <a:ext cx="448816" cy="44881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-62502" y="0"/>
            <a:ext cx="9206502" cy="6858000"/>
            <a:chOff x="-62502" y="0"/>
            <a:chExt cx="9206502" cy="6858000"/>
          </a:xfrm>
        </p:grpSpPr>
        <p:pic>
          <p:nvPicPr>
            <p:cNvPr id="5" name="Рисунок 4" descr="fon-pr-pr15-350x219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62502" y="0"/>
              <a:ext cx="9206502" cy="6858000"/>
            </a:xfrm>
            <a:prstGeom prst="rect">
              <a:avLst/>
            </a:prstGeom>
          </p:spPr>
        </p:pic>
        <p:grpSp>
          <p:nvGrpSpPr>
            <p:cNvPr id="6" name="Группа 6"/>
            <p:cNvGrpSpPr/>
            <p:nvPr/>
          </p:nvGrpSpPr>
          <p:grpSpPr>
            <a:xfrm>
              <a:off x="3117848" y="2534514"/>
              <a:ext cx="2320651" cy="4323486"/>
              <a:chOff x="3117848" y="2534514"/>
              <a:chExt cx="2320651" cy="4323486"/>
            </a:xfrm>
          </p:grpSpPr>
          <p:pic>
            <p:nvPicPr>
              <p:cNvPr id="7" name="Picture 4" descr="C:\Users\ADMIN\Desktop\до заняття Квітка семицвітка\Без імені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5103" t="3801" r="42976" b="14300"/>
              <a:stretch>
                <a:fillRect/>
              </a:stretch>
            </p:blipFill>
            <p:spPr bwMode="auto">
              <a:xfrm>
                <a:off x="3117848" y="3163429"/>
                <a:ext cx="2320651" cy="3694571"/>
              </a:xfrm>
              <a:prstGeom prst="rect">
                <a:avLst/>
              </a:prstGeom>
              <a:noFill/>
            </p:spPr>
          </p:pic>
          <p:pic>
            <p:nvPicPr>
              <p:cNvPr id="8" name="Рисунок 3" descr="804f67b2f190c0817af1090b2caeb5ff.jpg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104125" y="2534514"/>
                <a:ext cx="1063394" cy="102913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3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расивый фон для презентации для дете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2" y="-45026"/>
            <a:ext cx="9131148" cy="6903026"/>
          </a:xfrm>
          <a:prstGeom prst="rect">
            <a:avLst/>
          </a:prstGeom>
          <a:noFill/>
        </p:spPr>
      </p:pic>
      <p:pic>
        <p:nvPicPr>
          <p:cNvPr id="3" name="Рисунок 2" descr="nabor-komah6sht-1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89" r="57560" b="74297"/>
          <a:stretch>
            <a:fillRect/>
          </a:stretch>
        </p:blipFill>
        <p:spPr>
          <a:xfrm>
            <a:off x="1043608" y="620688"/>
            <a:ext cx="2223777" cy="1800200"/>
          </a:xfrm>
          <a:prstGeom prst="rect">
            <a:avLst/>
          </a:prstGeom>
        </p:spPr>
      </p:pic>
      <p:pic>
        <p:nvPicPr>
          <p:cNvPr id="6" name="Рисунок 5" descr="nabor-komah6sht-1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584" r="4641" b="71168"/>
          <a:stretch>
            <a:fillRect/>
          </a:stretch>
        </p:blipFill>
        <p:spPr>
          <a:xfrm>
            <a:off x="4932040" y="620688"/>
            <a:ext cx="2003588" cy="1661170"/>
          </a:xfrm>
          <a:prstGeom prst="rect">
            <a:avLst/>
          </a:prstGeom>
        </p:spPr>
      </p:pic>
      <p:pic>
        <p:nvPicPr>
          <p:cNvPr id="7" name="Рисунок 6" descr="unnamed-1-678x38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350" t="27677" r="7350" b="14284"/>
          <a:stretch>
            <a:fillRect/>
          </a:stretch>
        </p:blipFill>
        <p:spPr>
          <a:xfrm flipH="1">
            <a:off x="1619672" y="2996952"/>
            <a:ext cx="2824926" cy="1080119"/>
          </a:xfrm>
          <a:prstGeom prst="rect">
            <a:avLst/>
          </a:prstGeom>
        </p:spPr>
      </p:pic>
      <p:pic>
        <p:nvPicPr>
          <p:cNvPr id="8" name="Рисунок 7" descr="nabor-komah6sht-1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072" t="67198" r="10689" b="5964"/>
          <a:stretch>
            <a:fillRect/>
          </a:stretch>
        </p:blipFill>
        <p:spPr>
          <a:xfrm>
            <a:off x="6156176" y="2564904"/>
            <a:ext cx="1872208" cy="1684988"/>
          </a:xfrm>
          <a:prstGeom prst="rect">
            <a:avLst/>
          </a:prstGeom>
        </p:spPr>
      </p:pic>
      <p:pic>
        <p:nvPicPr>
          <p:cNvPr id="9" name="Рисунок 8" descr="nabor-komah6sht-1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41" t="31890" r="53024" b="37839"/>
          <a:stretch>
            <a:fillRect/>
          </a:stretch>
        </p:blipFill>
        <p:spPr>
          <a:xfrm rot="779120">
            <a:off x="4446863" y="4254287"/>
            <a:ext cx="2414530" cy="1724664"/>
          </a:xfrm>
          <a:prstGeom prst="rect">
            <a:avLst/>
          </a:prstGeom>
        </p:spPr>
      </p:pic>
      <p:pic>
        <p:nvPicPr>
          <p:cNvPr id="10" name="Picture 2" descr="Стокове фото Група Падді Поле Зелена Жаба Або Зелений Педді Жаба На Білому  Тлі Земново́дне Тварина — Завантажте зображення зараз - iStock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128" t="60185" r="40200" b="8988"/>
          <a:stretch>
            <a:fillRect/>
          </a:stretch>
        </p:blipFill>
        <p:spPr bwMode="auto">
          <a:xfrm flipH="1">
            <a:off x="899592" y="4365104"/>
            <a:ext cx="2304256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расивый фон для презентации для дете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2" y="0"/>
            <a:ext cx="9131148" cy="6903026"/>
          </a:xfrm>
          <a:prstGeom prst="rect">
            <a:avLst/>
          </a:prstGeom>
          <a:noFill/>
        </p:spPr>
      </p:pic>
      <p:pic>
        <p:nvPicPr>
          <p:cNvPr id="3" name="Picture 13" descr="листівка біл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 l="10925" t="17325" r="6048" b="3926"/>
          <a:stretch>
            <a:fillRect/>
          </a:stretch>
        </p:blipFill>
        <p:spPr bwMode="auto">
          <a:xfrm flipH="1">
            <a:off x="1403648" y="548680"/>
            <a:ext cx="1728192" cy="2273937"/>
          </a:xfrm>
          <a:prstGeom prst="rect">
            <a:avLst/>
          </a:prstGeom>
          <a:noFill/>
        </p:spPr>
      </p:pic>
      <p:pic>
        <p:nvPicPr>
          <p:cNvPr id="4" name="Рисунок 3" descr="732483044870e8e17d8121342a9cafb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BFE"/>
              </a:clrFrom>
              <a:clrTo>
                <a:srgbClr val="F6FBFE">
                  <a:alpha val="0"/>
                </a:srgbClr>
              </a:clrTo>
            </a:clrChange>
          </a:blip>
          <a:srcRect l="321" t="12279" r="18680" b="18566"/>
          <a:stretch>
            <a:fillRect/>
          </a:stretch>
        </p:blipFill>
        <p:spPr>
          <a:xfrm flipH="1">
            <a:off x="5868143" y="692696"/>
            <a:ext cx="2476093" cy="1368152"/>
          </a:xfrm>
          <a:prstGeom prst="rect">
            <a:avLst/>
          </a:prstGeom>
        </p:spPr>
      </p:pic>
      <p:pic>
        <p:nvPicPr>
          <p:cNvPr id="6" name="Рисунок 5" descr="Без названия (1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342" r="28488"/>
          <a:stretch>
            <a:fillRect/>
          </a:stretch>
        </p:blipFill>
        <p:spPr>
          <a:xfrm>
            <a:off x="3923928" y="2452687"/>
            <a:ext cx="1512168" cy="2562820"/>
          </a:xfrm>
          <a:prstGeom prst="rect">
            <a:avLst/>
          </a:prstGeom>
        </p:spPr>
      </p:pic>
      <p:pic>
        <p:nvPicPr>
          <p:cNvPr id="7" name="Рисунок 6" descr="c83e99d-png.gorobchik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460" t="9681" r="10941" b="9680"/>
          <a:stretch>
            <a:fillRect/>
          </a:stretch>
        </p:blipFill>
        <p:spPr>
          <a:xfrm>
            <a:off x="6300192" y="4437112"/>
            <a:ext cx="2340260" cy="1248139"/>
          </a:xfrm>
          <a:prstGeom prst="rect">
            <a:avLst/>
          </a:prstGeom>
        </p:spPr>
      </p:pic>
      <p:pic>
        <p:nvPicPr>
          <p:cNvPr id="8" name="Picture 2" descr="Красная книга Украины. Дятел белоспинный Dendrocopos leucotos (Bechstein,  1803)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124" r="25044"/>
          <a:stretch>
            <a:fillRect/>
          </a:stretch>
        </p:blipFill>
        <p:spPr bwMode="auto">
          <a:xfrm rot="1626520">
            <a:off x="1068096" y="3394609"/>
            <a:ext cx="144016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расивый фон для презентации для дете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2" y="0"/>
            <a:ext cx="9131148" cy="6903026"/>
          </a:xfrm>
          <a:prstGeom prst="rect">
            <a:avLst/>
          </a:prstGeom>
          <a:noFill/>
        </p:spPr>
      </p:pic>
      <p:pic>
        <p:nvPicPr>
          <p:cNvPr id="3" name="Рисунок 2" descr="360567_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300"/>
          <a:stretch>
            <a:fillRect/>
          </a:stretch>
        </p:blipFill>
        <p:spPr>
          <a:xfrm>
            <a:off x="827584" y="908720"/>
            <a:ext cx="3081703" cy="1872208"/>
          </a:xfrm>
          <a:prstGeom prst="rect">
            <a:avLst/>
          </a:prstGeom>
        </p:spPr>
      </p:pic>
      <p:pic>
        <p:nvPicPr>
          <p:cNvPr id="4" name="Рисунок 3" descr="perech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01" t="8001" r="13460" b="6321"/>
          <a:stretch>
            <a:fillRect/>
          </a:stretch>
        </p:blipFill>
        <p:spPr>
          <a:xfrm>
            <a:off x="6300192" y="476672"/>
            <a:ext cx="2165888" cy="1872208"/>
          </a:xfrm>
          <a:prstGeom prst="rect">
            <a:avLst/>
          </a:prstGeom>
        </p:spPr>
      </p:pic>
      <p:pic>
        <p:nvPicPr>
          <p:cNvPr id="5" name="Рисунок 4" descr="05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025" b="27722"/>
          <a:stretch>
            <a:fillRect/>
          </a:stretch>
        </p:blipFill>
        <p:spPr>
          <a:xfrm>
            <a:off x="2483768" y="1844824"/>
            <a:ext cx="3387213" cy="2160240"/>
          </a:xfrm>
          <a:prstGeom prst="rect">
            <a:avLst/>
          </a:prstGeom>
        </p:spPr>
      </p:pic>
      <p:pic>
        <p:nvPicPr>
          <p:cNvPr id="6" name="Рисунок 5" descr="tomato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 l="7161" t="4641" r="4641" b="12201"/>
          <a:stretch>
            <a:fillRect/>
          </a:stretch>
        </p:blipFill>
        <p:spPr>
          <a:xfrm>
            <a:off x="683568" y="4221088"/>
            <a:ext cx="1985675" cy="1872208"/>
          </a:xfrm>
          <a:prstGeom prst="rect">
            <a:avLst/>
          </a:prstGeom>
        </p:spPr>
      </p:pic>
      <p:pic>
        <p:nvPicPr>
          <p:cNvPr id="8" name="Рисунок 7" descr="cub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0453" r="26826"/>
          <a:stretch>
            <a:fillRect/>
          </a:stretch>
        </p:blipFill>
        <p:spPr>
          <a:xfrm>
            <a:off x="4067944" y="4149080"/>
            <a:ext cx="1296144" cy="2066528"/>
          </a:xfrm>
          <a:prstGeom prst="rect">
            <a:avLst/>
          </a:prstGeom>
        </p:spPr>
      </p:pic>
      <p:pic>
        <p:nvPicPr>
          <p:cNvPr id="9" name="Рисунок 8" descr="product-packshot-Orange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</a:blip>
          <a:srcRect l="10994" t="17697" r="9735" b="20221"/>
          <a:stretch>
            <a:fillRect/>
          </a:stretch>
        </p:blipFill>
        <p:spPr>
          <a:xfrm>
            <a:off x="5940152" y="3068960"/>
            <a:ext cx="2650795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расивый фон для презентации для дете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2" y="0"/>
            <a:ext cx="9131148" cy="6903026"/>
          </a:xfrm>
          <a:prstGeom prst="rect">
            <a:avLst/>
          </a:prstGeom>
          <a:noFill/>
        </p:spPr>
      </p:pic>
      <p:pic>
        <p:nvPicPr>
          <p:cNvPr id="3" name="Рисунок 2" descr="7677894754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764704"/>
            <a:ext cx="2160240" cy="2099483"/>
          </a:xfrm>
          <a:prstGeom prst="rect">
            <a:avLst/>
          </a:prstGeom>
        </p:spPr>
      </p:pic>
      <p:pic>
        <p:nvPicPr>
          <p:cNvPr id="4" name="Рисунок 3" descr="grass-watercolor-illustration_75474-942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186" r="8940" b="16186"/>
          <a:stretch>
            <a:fillRect/>
          </a:stretch>
        </p:blipFill>
        <p:spPr>
          <a:xfrm>
            <a:off x="3131840" y="980728"/>
            <a:ext cx="2808312" cy="2085675"/>
          </a:xfrm>
          <a:prstGeom prst="rect">
            <a:avLst/>
          </a:prstGeom>
        </p:spPr>
      </p:pic>
      <p:pic>
        <p:nvPicPr>
          <p:cNvPr id="5" name="Рисунок 4" descr="c83e99d-png.gorobchik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460" t="9681" r="10941" b="9680"/>
          <a:stretch>
            <a:fillRect/>
          </a:stretch>
        </p:blipFill>
        <p:spPr>
          <a:xfrm>
            <a:off x="6228184" y="1196752"/>
            <a:ext cx="2340260" cy="1248139"/>
          </a:xfrm>
          <a:prstGeom prst="rect">
            <a:avLst/>
          </a:prstGeom>
        </p:spPr>
      </p:pic>
      <p:pic>
        <p:nvPicPr>
          <p:cNvPr id="6" name="Рисунок 5" descr="dub.-illyustracziya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63" t="3886" r="46850" b="2733"/>
          <a:stretch>
            <a:fillRect/>
          </a:stretch>
        </p:blipFill>
        <p:spPr>
          <a:xfrm>
            <a:off x="899592" y="3573016"/>
            <a:ext cx="1964663" cy="2448272"/>
          </a:xfrm>
          <a:prstGeom prst="rect">
            <a:avLst/>
          </a:prstGeom>
        </p:spPr>
      </p:pic>
      <p:pic>
        <p:nvPicPr>
          <p:cNvPr id="7" name="Рисунок 6" descr="kahala_-0x70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-1839" t="11121" r="11120"/>
          <a:stretch>
            <a:fillRect/>
          </a:stretch>
        </p:blipFill>
        <p:spPr>
          <a:xfrm>
            <a:off x="3563888" y="3861048"/>
            <a:ext cx="2097653" cy="2055124"/>
          </a:xfrm>
          <a:prstGeom prst="rect">
            <a:avLst/>
          </a:prstGeom>
        </p:spPr>
      </p:pic>
      <p:pic>
        <p:nvPicPr>
          <p:cNvPr id="8" name="Рисунок 7" descr="103716_1586174688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80" t="4101" r="19587" b="14900"/>
          <a:stretch>
            <a:fillRect/>
          </a:stretch>
        </p:blipFill>
        <p:spPr>
          <a:xfrm>
            <a:off x="5796136" y="3861048"/>
            <a:ext cx="2520280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расивый фон для презентации для дете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2" y="0"/>
            <a:ext cx="9131148" cy="6903026"/>
          </a:xfrm>
          <a:prstGeom prst="rect">
            <a:avLst/>
          </a:prstGeom>
          <a:noFill/>
        </p:spPr>
      </p:pic>
      <p:pic>
        <p:nvPicPr>
          <p:cNvPr id="3" name="Рисунок 2" descr="Без названия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30" t="16843" r="8951" b="16842"/>
          <a:stretch>
            <a:fillRect/>
          </a:stretch>
        </p:blipFill>
        <p:spPr>
          <a:xfrm>
            <a:off x="395536" y="1556792"/>
            <a:ext cx="2376264" cy="1901011"/>
          </a:xfrm>
          <a:prstGeom prst="rect">
            <a:avLst/>
          </a:prstGeom>
        </p:spPr>
      </p:pic>
      <p:pic>
        <p:nvPicPr>
          <p:cNvPr id="4" name="Рисунок 3" descr="48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21" r="15980"/>
          <a:stretch>
            <a:fillRect/>
          </a:stretch>
        </p:blipFill>
        <p:spPr>
          <a:xfrm>
            <a:off x="3059832" y="548680"/>
            <a:ext cx="1875658" cy="1860798"/>
          </a:xfrm>
          <a:prstGeom prst="rect">
            <a:avLst/>
          </a:prstGeom>
        </p:spPr>
      </p:pic>
      <p:pic>
        <p:nvPicPr>
          <p:cNvPr id="5" name="Рисунок 4" descr="o1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76" r="13775"/>
          <a:stretch>
            <a:fillRect/>
          </a:stretch>
        </p:blipFill>
        <p:spPr>
          <a:xfrm>
            <a:off x="6084168" y="548680"/>
            <a:ext cx="2304256" cy="1908313"/>
          </a:xfrm>
          <a:prstGeom prst="rect">
            <a:avLst/>
          </a:prstGeom>
        </p:spPr>
      </p:pic>
      <p:pic>
        <p:nvPicPr>
          <p:cNvPr id="6" name="Рисунок 5" descr="1200px-Table_grapes_on_white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26" t="8657" r="7476" b="3932"/>
          <a:stretch>
            <a:fillRect/>
          </a:stretch>
        </p:blipFill>
        <p:spPr>
          <a:xfrm>
            <a:off x="5940152" y="2564904"/>
            <a:ext cx="2358749" cy="1678340"/>
          </a:xfrm>
          <a:prstGeom prst="rect">
            <a:avLst/>
          </a:prstGeom>
        </p:spPr>
      </p:pic>
      <p:pic>
        <p:nvPicPr>
          <p:cNvPr id="7" name="Рисунок 6" descr="3251405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3212976"/>
            <a:ext cx="2333593" cy="1800200"/>
          </a:xfrm>
          <a:prstGeom prst="rect">
            <a:avLst/>
          </a:prstGeom>
        </p:spPr>
      </p:pic>
      <p:pic>
        <p:nvPicPr>
          <p:cNvPr id="8" name="Рисунок 7" descr="grusha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41" t="6321" r="7161" b="6321"/>
          <a:stretch>
            <a:fillRect/>
          </a:stretch>
        </p:blipFill>
        <p:spPr>
          <a:xfrm>
            <a:off x="755576" y="4149080"/>
            <a:ext cx="2520280" cy="1872208"/>
          </a:xfrm>
          <a:prstGeom prst="rect">
            <a:avLst/>
          </a:prstGeom>
        </p:spPr>
      </p:pic>
      <p:pic>
        <p:nvPicPr>
          <p:cNvPr id="9" name="Рисунок 8" descr="cabbage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950" t="3801" r="18959"/>
          <a:stretch>
            <a:fillRect/>
          </a:stretch>
        </p:blipFill>
        <p:spPr>
          <a:xfrm>
            <a:off x="5868144" y="4509120"/>
            <a:ext cx="1446138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расивый фон для презентации для дете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2" y="0"/>
            <a:ext cx="9131148" cy="6903026"/>
          </a:xfrm>
          <a:prstGeom prst="rect">
            <a:avLst/>
          </a:prstGeom>
          <a:noFill/>
        </p:spPr>
      </p:pic>
      <p:pic>
        <p:nvPicPr>
          <p:cNvPr id="3" name="Picture 4" descr="Фото Корова, более 146 000 качественных бесплатных стоковых фот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00" t="5717" r="9659" b="2705"/>
          <a:stretch>
            <a:fillRect/>
          </a:stretch>
        </p:blipFill>
        <p:spPr bwMode="auto">
          <a:xfrm>
            <a:off x="827584" y="548680"/>
            <a:ext cx="2466760" cy="2808312"/>
          </a:xfrm>
          <a:prstGeom prst="rect">
            <a:avLst/>
          </a:prstGeom>
          <a:noFill/>
        </p:spPr>
      </p:pic>
      <p:pic>
        <p:nvPicPr>
          <p:cNvPr id="5" name="Рисунок 4" descr="ki25vl-4zkk5ayxeukgmpz3cdavki5zsvyg6rpm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81" r="8673"/>
          <a:stretch>
            <a:fillRect/>
          </a:stretch>
        </p:blipFill>
        <p:spPr>
          <a:xfrm>
            <a:off x="3995936" y="836712"/>
            <a:ext cx="2204710" cy="2016224"/>
          </a:xfrm>
          <a:prstGeom prst="rect">
            <a:avLst/>
          </a:prstGeom>
        </p:spPr>
      </p:pic>
      <p:pic>
        <p:nvPicPr>
          <p:cNvPr id="6" name="Рисунок 5" descr="Kartki-Domana-KOZ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00" t="14300" r="23750" b="22701"/>
          <a:stretch>
            <a:fillRect/>
          </a:stretch>
        </p:blipFill>
        <p:spPr>
          <a:xfrm>
            <a:off x="6732240" y="692696"/>
            <a:ext cx="1672986" cy="2048554"/>
          </a:xfrm>
          <a:prstGeom prst="rect">
            <a:avLst/>
          </a:prstGeom>
        </p:spPr>
      </p:pic>
      <p:pic>
        <p:nvPicPr>
          <p:cNvPr id="7" name="Рисунок 6" descr="10548dba0453b11eba054bf09780e3b4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32" r="14978"/>
          <a:stretch>
            <a:fillRect/>
          </a:stretch>
        </p:blipFill>
        <p:spPr>
          <a:xfrm>
            <a:off x="755576" y="4293096"/>
            <a:ext cx="1861104" cy="1800200"/>
          </a:xfrm>
          <a:prstGeom prst="rect">
            <a:avLst/>
          </a:prstGeom>
        </p:spPr>
      </p:pic>
      <p:pic>
        <p:nvPicPr>
          <p:cNvPr id="8" name="Picture 2" descr="Фото Собака, более 1 014 000 качественных бесплатных стоковых фото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156" t="6023" r="22427"/>
          <a:stretch>
            <a:fillRect/>
          </a:stretch>
        </p:blipFill>
        <p:spPr bwMode="auto">
          <a:xfrm>
            <a:off x="3059832" y="3717032"/>
            <a:ext cx="1258467" cy="2448272"/>
          </a:xfrm>
          <a:prstGeom prst="rect">
            <a:avLst/>
          </a:prstGeom>
          <a:noFill/>
        </p:spPr>
      </p:pic>
      <p:pic>
        <p:nvPicPr>
          <p:cNvPr id="9" name="Рисунок 8" descr="Koshka-porody-burmilla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76" t="4238" r="13382"/>
          <a:stretch>
            <a:fillRect/>
          </a:stretch>
        </p:blipFill>
        <p:spPr>
          <a:xfrm>
            <a:off x="5652120" y="4317756"/>
            <a:ext cx="2579660" cy="2014259"/>
          </a:xfrm>
          <a:prstGeom prst="rect">
            <a:avLst/>
          </a:prstGeom>
        </p:spPr>
      </p:pic>
      <p:pic>
        <p:nvPicPr>
          <p:cNvPr id="10" name="Рисунок 9" descr="145915461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95" t="27120" r="61221" b="33706"/>
          <a:stretch>
            <a:fillRect/>
          </a:stretch>
        </p:blipFill>
        <p:spPr>
          <a:xfrm flipH="1">
            <a:off x="4932040" y="2924944"/>
            <a:ext cx="1800200" cy="2052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расивый фон для презентации для дете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2" y="0"/>
            <a:ext cx="9131148" cy="6903026"/>
          </a:xfrm>
          <a:prstGeom prst="rect">
            <a:avLst/>
          </a:prstGeom>
          <a:noFill/>
        </p:spPr>
      </p:pic>
      <p:pic>
        <p:nvPicPr>
          <p:cNvPr id="3" name="Рисунок 2" descr="28710945_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41" t="12201" r="51890" b="57560"/>
          <a:stretch>
            <a:fillRect/>
          </a:stretch>
        </p:blipFill>
        <p:spPr>
          <a:xfrm>
            <a:off x="755576" y="836712"/>
            <a:ext cx="2880320" cy="1512168"/>
          </a:xfrm>
          <a:prstGeom prst="rect">
            <a:avLst/>
          </a:prstGeom>
        </p:spPr>
      </p:pic>
      <p:pic>
        <p:nvPicPr>
          <p:cNvPr id="4" name="Рисунок 3" descr="phoca_thumb_l_logopedichna-gra-znajdi-tin 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69" t="20469" r="56690" b="58269"/>
          <a:stretch>
            <a:fillRect/>
          </a:stretch>
        </p:blipFill>
        <p:spPr>
          <a:xfrm>
            <a:off x="3563888" y="1196752"/>
            <a:ext cx="2592288" cy="1944216"/>
          </a:xfrm>
          <a:prstGeom prst="rect">
            <a:avLst/>
          </a:prstGeom>
        </p:spPr>
      </p:pic>
      <p:pic>
        <p:nvPicPr>
          <p:cNvPr id="5" name="Рисунок 4" descr="28710945_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560" t="4641" r="12201" b="51890"/>
          <a:stretch>
            <a:fillRect/>
          </a:stretch>
        </p:blipFill>
        <p:spPr>
          <a:xfrm>
            <a:off x="6732240" y="332656"/>
            <a:ext cx="1602960" cy="2304256"/>
          </a:xfrm>
          <a:prstGeom prst="rect">
            <a:avLst/>
          </a:prstGeom>
        </p:spPr>
      </p:pic>
      <p:pic>
        <p:nvPicPr>
          <p:cNvPr id="7" name="Picture 2" descr="Шкаф — Заюшка"/>
          <p:cNvPicPr>
            <a:picLocks noChangeAspect="1" noChangeArrowheads="1"/>
          </p:cNvPicPr>
          <p:nvPr/>
        </p:nvPicPr>
        <p:blipFill>
          <a:blip r:embed="rId5" cstate="print"/>
          <a:srcRect l="5528" t="3693" r="6020" b="1678"/>
          <a:stretch>
            <a:fillRect/>
          </a:stretch>
        </p:blipFill>
        <p:spPr bwMode="auto">
          <a:xfrm>
            <a:off x="827584" y="3212976"/>
            <a:ext cx="2160239" cy="2923739"/>
          </a:xfrm>
          <a:prstGeom prst="rect">
            <a:avLst/>
          </a:prstGeom>
          <a:noFill/>
        </p:spPr>
      </p:pic>
      <p:pic>
        <p:nvPicPr>
          <p:cNvPr id="8" name="Рисунок 7" descr="Без названия (2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t="7340" b="11924"/>
          <a:stretch>
            <a:fillRect/>
          </a:stretch>
        </p:blipFill>
        <p:spPr>
          <a:xfrm>
            <a:off x="6012160" y="3356992"/>
            <a:ext cx="2333625" cy="1584176"/>
          </a:xfrm>
          <a:prstGeom prst="rect">
            <a:avLst/>
          </a:prstGeom>
        </p:spPr>
      </p:pic>
      <p:pic>
        <p:nvPicPr>
          <p:cNvPr id="9" name="Рисунок 8" descr="1630667960_6-papik-pro-p-velosiped-risunok-detskii-7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3573016"/>
            <a:ext cx="1773560" cy="2130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92229E-6 L 0.65365 0.34227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расивый фон для презентации для дете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2" y="0"/>
            <a:ext cx="9131148" cy="6903026"/>
          </a:xfrm>
          <a:prstGeom prst="rect">
            <a:avLst/>
          </a:prstGeom>
          <a:noFill/>
        </p:spPr>
      </p:pic>
      <p:pic>
        <p:nvPicPr>
          <p:cNvPr id="3" name="Рисунок 2" descr="kamaz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5" y="692696"/>
            <a:ext cx="2376263" cy="1896257"/>
          </a:xfrm>
          <a:prstGeom prst="rect">
            <a:avLst/>
          </a:prstGeom>
        </p:spPr>
      </p:pic>
      <p:pic>
        <p:nvPicPr>
          <p:cNvPr id="4" name="Рисунок 3" descr="Без названия (4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t="15587" b="18166"/>
          <a:stretch>
            <a:fillRect/>
          </a:stretch>
        </p:blipFill>
        <p:spPr>
          <a:xfrm>
            <a:off x="3851920" y="692696"/>
            <a:ext cx="3528393" cy="1750821"/>
          </a:xfrm>
          <a:prstGeom prst="rect">
            <a:avLst/>
          </a:prstGeom>
        </p:spPr>
      </p:pic>
      <p:pic>
        <p:nvPicPr>
          <p:cNvPr id="5" name="Рисунок 4" descr="Без названия (4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t="15587" b="18166"/>
          <a:stretch>
            <a:fillRect/>
          </a:stretch>
        </p:blipFill>
        <p:spPr>
          <a:xfrm>
            <a:off x="4004320" y="845096"/>
            <a:ext cx="3528393" cy="1750821"/>
          </a:xfrm>
          <a:prstGeom prst="rect">
            <a:avLst/>
          </a:prstGeom>
        </p:spPr>
      </p:pic>
      <p:pic>
        <p:nvPicPr>
          <p:cNvPr id="6" name="Рисунок 5" descr="6-Chevrolet-Camaro-2009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t="13828" b="10211"/>
          <a:stretch>
            <a:fillRect/>
          </a:stretch>
        </p:blipFill>
        <p:spPr>
          <a:xfrm>
            <a:off x="4860032" y="2852936"/>
            <a:ext cx="2898321" cy="1296144"/>
          </a:xfrm>
          <a:prstGeom prst="rect">
            <a:avLst/>
          </a:prstGeom>
        </p:spPr>
      </p:pic>
      <p:pic>
        <p:nvPicPr>
          <p:cNvPr id="7" name="Picture 8" descr="ROZETKA | Дрель ударная Worcraft с мощностью 650 Вт ID-700. Цена, купить  Дрель ударная Worcraft с мощностью 650 Вт ID-700 от продавца: ПОЛЬЗА в  Киеве, Харькове, Днепре, Одессе, Запорожье, Львове.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365" b="16978"/>
          <a:stretch>
            <a:fillRect/>
          </a:stretch>
        </p:blipFill>
        <p:spPr bwMode="auto">
          <a:xfrm flipH="1">
            <a:off x="1691680" y="2708920"/>
            <a:ext cx="2880320" cy="1780756"/>
          </a:xfrm>
          <a:prstGeom prst="rect">
            <a:avLst/>
          </a:prstGeom>
          <a:noFill/>
        </p:spPr>
      </p:pic>
      <p:pic>
        <p:nvPicPr>
          <p:cNvPr id="8" name="Рисунок 7" descr="343a779307d3e9ca700e0b0365f1ea6f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76" t="4314" r="9051" b="10325"/>
          <a:stretch>
            <a:fillRect/>
          </a:stretch>
        </p:blipFill>
        <p:spPr>
          <a:xfrm>
            <a:off x="827584" y="4149080"/>
            <a:ext cx="2795127" cy="1872208"/>
          </a:xfrm>
          <a:prstGeom prst="rect">
            <a:avLst/>
          </a:prstGeom>
        </p:spPr>
      </p:pic>
      <p:pic>
        <p:nvPicPr>
          <p:cNvPr id="9" name="Рисунок 8" descr="Без названия (3)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9681" b="13040"/>
          <a:stretch>
            <a:fillRect/>
          </a:stretch>
        </p:blipFill>
        <p:spPr>
          <a:xfrm>
            <a:off x="4788024" y="3933056"/>
            <a:ext cx="2727747" cy="210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расивый фон для презентации для дете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2" y="0"/>
            <a:ext cx="9131148" cy="6903026"/>
          </a:xfrm>
          <a:prstGeom prst="rect">
            <a:avLst/>
          </a:prstGeom>
          <a:noFill/>
        </p:spPr>
      </p:pic>
      <p:pic>
        <p:nvPicPr>
          <p:cNvPr id="3" name="Рисунок 2" descr="1_2839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1124744"/>
            <a:ext cx="1705095" cy="1690886"/>
          </a:xfrm>
          <a:prstGeom prst="rect">
            <a:avLst/>
          </a:prstGeom>
        </p:spPr>
      </p:pic>
      <p:pic>
        <p:nvPicPr>
          <p:cNvPr id="4" name="Рисунок 3" descr="41304-482306132470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978" r="26410"/>
          <a:stretch>
            <a:fillRect/>
          </a:stretch>
        </p:blipFill>
        <p:spPr>
          <a:xfrm>
            <a:off x="3779912" y="908720"/>
            <a:ext cx="902303" cy="2232248"/>
          </a:xfrm>
          <a:prstGeom prst="rect">
            <a:avLst/>
          </a:prstGeom>
        </p:spPr>
      </p:pic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908720"/>
            <a:ext cx="3206130" cy="2137420"/>
          </a:xfrm>
          <a:prstGeom prst="rect">
            <a:avLst/>
          </a:prstGeom>
        </p:spPr>
      </p:pic>
      <p:pic>
        <p:nvPicPr>
          <p:cNvPr id="6" name="Рисунок 5" descr="kovbasa-vegansyka-klasichna-vegas-300-g-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4005064"/>
            <a:ext cx="2379395" cy="1800200"/>
          </a:xfrm>
          <a:prstGeom prst="rect">
            <a:avLst/>
          </a:prstGeom>
        </p:spPr>
      </p:pic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BFAF8"/>
              </a:clrFrom>
              <a:clrTo>
                <a:srgbClr val="FBFA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4005064"/>
            <a:ext cx="2373345" cy="1459607"/>
          </a:xfrm>
          <a:prstGeom prst="rect">
            <a:avLst/>
          </a:prstGeom>
        </p:spPr>
      </p:pic>
      <p:pic>
        <p:nvPicPr>
          <p:cNvPr id="8" name="Рисунок 7" descr="4jitixi0gbp5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3429000"/>
            <a:ext cx="1511504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расивый фон для презентации для дете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2" y="0"/>
            <a:ext cx="9131148" cy="6903026"/>
          </a:xfrm>
          <a:prstGeom prst="rect">
            <a:avLst/>
          </a:prstGeom>
          <a:noFill/>
        </p:spPr>
      </p:pic>
      <p:pic>
        <p:nvPicPr>
          <p:cNvPr id="3" name="Picture 6" descr="Купити Чайник-заварник керамічний 0,8л Maestro MR20007-08, ціна 301 ₴ -  Prom.ua (ID# 1180477105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36" t="14545" r="4745" b="12880"/>
          <a:stretch>
            <a:fillRect/>
          </a:stretch>
        </p:blipFill>
        <p:spPr bwMode="auto">
          <a:xfrm>
            <a:off x="1115616" y="692696"/>
            <a:ext cx="2700300" cy="2160240"/>
          </a:xfrm>
          <a:prstGeom prst="rect">
            <a:avLst/>
          </a:prstGeom>
          <a:noFill/>
        </p:spPr>
      </p:pic>
      <p:pic>
        <p:nvPicPr>
          <p:cNvPr id="4" name="Рисунок 3" descr="985-082(3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469" r="8657"/>
          <a:stretch>
            <a:fillRect/>
          </a:stretch>
        </p:blipFill>
        <p:spPr>
          <a:xfrm>
            <a:off x="6732240" y="692696"/>
            <a:ext cx="1816749" cy="1922512"/>
          </a:xfrm>
          <a:prstGeom prst="rect">
            <a:avLst/>
          </a:prstGeom>
        </p:spPr>
      </p:pic>
      <p:pic>
        <p:nvPicPr>
          <p:cNvPr id="5" name="Picture 8" descr="Кастрюли - Posudmeister - купить кастрюлю в Киеве, Украине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8144" b="18353"/>
          <a:stretch>
            <a:fillRect/>
          </a:stretch>
        </p:blipFill>
        <p:spPr bwMode="auto">
          <a:xfrm>
            <a:off x="755576" y="3717032"/>
            <a:ext cx="3089096" cy="2232248"/>
          </a:xfrm>
          <a:prstGeom prst="rect">
            <a:avLst/>
          </a:prstGeom>
          <a:noFill/>
        </p:spPr>
      </p:pic>
      <p:pic>
        <p:nvPicPr>
          <p:cNvPr id="6" name="Рисунок 5" descr="oc_28315637cb9e91ad9c2254a23cf30eb812a4c-1200x80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00" t="24013" r="26375" b="29919"/>
          <a:stretch>
            <a:fillRect/>
          </a:stretch>
        </p:blipFill>
        <p:spPr>
          <a:xfrm>
            <a:off x="4716016" y="1916832"/>
            <a:ext cx="2304256" cy="1449452"/>
          </a:xfrm>
          <a:prstGeom prst="rect">
            <a:avLst/>
          </a:prstGeom>
        </p:spPr>
      </p:pic>
      <p:pic>
        <p:nvPicPr>
          <p:cNvPr id="7" name="Рисунок 6" descr="img_0_22102_380_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2780928"/>
            <a:ext cx="1944216" cy="1944216"/>
          </a:xfrm>
          <a:prstGeom prst="rect">
            <a:avLst/>
          </a:prstGeom>
        </p:spPr>
      </p:pic>
      <p:pic>
        <p:nvPicPr>
          <p:cNvPr id="8" name="Picture 2" descr="Миски.Салатники.Посуд.Посуд для СВЧ. Товари від &quot;Інтернет-магазину  пластикового посуду MarketProm &quot; Пластикова посуд з доставкою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20" t="20198" r="11801" b="19207"/>
          <a:stretch>
            <a:fillRect/>
          </a:stretch>
        </p:blipFill>
        <p:spPr bwMode="auto">
          <a:xfrm>
            <a:off x="6084168" y="4437112"/>
            <a:ext cx="2088232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pr-pr15-350x2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2502" y="0"/>
            <a:ext cx="9206502" cy="68580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3117848" y="2534514"/>
            <a:ext cx="2320651" cy="4323486"/>
            <a:chOff x="3117848" y="2534514"/>
            <a:chExt cx="2320651" cy="4323486"/>
          </a:xfrm>
        </p:grpSpPr>
        <p:pic>
          <p:nvPicPr>
            <p:cNvPr id="3" name="Picture 4" descr="C:\Users\ADMIN\Desktop\до заняття Квітка семицвітка\Без імені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5103" t="3801" r="42976" b="14300"/>
            <a:stretch>
              <a:fillRect/>
            </a:stretch>
          </p:blipFill>
          <p:spPr bwMode="auto">
            <a:xfrm>
              <a:off x="3117848" y="3163429"/>
              <a:ext cx="2320651" cy="3694571"/>
            </a:xfrm>
            <a:prstGeom prst="rect">
              <a:avLst/>
            </a:prstGeom>
            <a:noFill/>
          </p:spPr>
        </p:pic>
        <p:pic>
          <p:nvPicPr>
            <p:cNvPr id="4" name="Рисунок 3" descr="804f67b2f190c0817af1090b2caeb5ff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04125" y="2534514"/>
              <a:ext cx="1063394" cy="1029133"/>
            </a:xfrm>
            <a:prstGeom prst="rect">
              <a:avLst/>
            </a:prstGeom>
          </p:spPr>
        </p:pic>
      </p:grpSp>
      <p:pic>
        <p:nvPicPr>
          <p:cNvPr id="13" name="Голос 036.1 (mp3cut.net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0444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pr-pr15-350x2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2502" y="0"/>
            <a:ext cx="9206502" cy="6858000"/>
          </a:xfrm>
          <a:prstGeom prst="rect">
            <a:avLst/>
          </a:prstGeom>
        </p:spPr>
      </p:pic>
      <p:pic>
        <p:nvPicPr>
          <p:cNvPr id="3" name="Picture 4" descr="C:\Users\ADMIN\Desktop\до заняття Квітка семицвітка\Без імені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103" t="3801" r="42976" b="14300"/>
          <a:stretch>
            <a:fillRect/>
          </a:stretch>
        </p:blipFill>
        <p:spPr bwMode="auto">
          <a:xfrm>
            <a:off x="2339752" y="2204864"/>
            <a:ext cx="2880320" cy="4653136"/>
          </a:xfrm>
          <a:prstGeom prst="rect">
            <a:avLst/>
          </a:prstGeom>
          <a:noFill/>
        </p:spPr>
      </p:pic>
      <p:pic>
        <p:nvPicPr>
          <p:cNvPr id="6" name="Picture 5" descr="C:\Users\ADMIN\Desktop\до заняття Квітка семицвітка\Без імені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14701" y="0"/>
            <a:ext cx="1254170" cy="1713083"/>
          </a:xfrm>
          <a:prstGeom prst="rect">
            <a:avLst/>
          </a:prstGeom>
          <a:noFill/>
        </p:spPr>
      </p:pic>
      <p:pic>
        <p:nvPicPr>
          <p:cNvPr id="7" name="Picture 4" descr="C:\Users\ADMIN\Desktop\до заняття Квітка семицвітка\помаранчевий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74068">
            <a:off x="4550018" y="375883"/>
            <a:ext cx="1340305" cy="1830735"/>
          </a:xfrm>
          <a:prstGeom prst="rect">
            <a:avLst/>
          </a:prstGeom>
          <a:noFill/>
        </p:spPr>
      </p:pic>
      <p:pic>
        <p:nvPicPr>
          <p:cNvPr id="8" name="Picture 2" descr="C:\Users\ADMIN\Desktop\до заняття Квітка семицвітка\жовтий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812213" y="1244571"/>
            <a:ext cx="1312969" cy="1793396"/>
          </a:xfrm>
          <a:prstGeom prst="rect">
            <a:avLst/>
          </a:prstGeom>
          <a:noFill/>
        </p:spPr>
      </p:pic>
      <p:pic>
        <p:nvPicPr>
          <p:cNvPr id="9" name="Picture 3" descr="C:\Users\ADMIN\Desktop\до заняття Квітка семицвітка\зелений 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459282">
            <a:off x="4176869" y="2191363"/>
            <a:ext cx="1246663" cy="1702828"/>
          </a:xfrm>
          <a:prstGeom prst="rect">
            <a:avLst/>
          </a:prstGeom>
          <a:noFill/>
        </p:spPr>
      </p:pic>
      <p:pic>
        <p:nvPicPr>
          <p:cNvPr id="10" name="Picture 6" descr="C:\Users\ADMIN\Desktop\до заняття Квітка семицвітка\блакитний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109646" flipH="1">
            <a:off x="3084251" y="2218103"/>
            <a:ext cx="1199708" cy="1638691"/>
          </a:xfrm>
          <a:prstGeom prst="rect">
            <a:avLst/>
          </a:prstGeom>
          <a:noFill/>
        </p:spPr>
      </p:pic>
      <p:pic>
        <p:nvPicPr>
          <p:cNvPr id="11" name="Picture 7" descr="C:\Users\ADMIN\Desktop\до заняття Квітка семицвітка\синій png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66276">
            <a:off x="2486148" y="1451401"/>
            <a:ext cx="1193758" cy="1630565"/>
          </a:xfrm>
          <a:prstGeom prst="rect">
            <a:avLst/>
          </a:prstGeom>
          <a:noFill/>
        </p:spPr>
      </p:pic>
      <p:pic>
        <p:nvPicPr>
          <p:cNvPr id="14" name="Picture 8" descr="C:\Users\ADMIN\Desktop\до заняття Квітка семицвітка\фіолетовий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643069">
            <a:off x="2581722" y="462261"/>
            <a:ext cx="1243537" cy="1698559"/>
          </a:xfrm>
          <a:prstGeom prst="rect">
            <a:avLst/>
          </a:prstGeom>
          <a:noFill/>
        </p:spPr>
      </p:pic>
      <p:pic>
        <p:nvPicPr>
          <p:cNvPr id="5" name="Рисунок 4" descr="804f67b2f190c0817af1090b2caeb5ff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563888" y="1412776"/>
            <a:ext cx="1319852" cy="1296144"/>
          </a:xfrm>
          <a:prstGeom prst="rect">
            <a:avLst/>
          </a:prstGeom>
        </p:spPr>
      </p:pic>
      <p:pic>
        <p:nvPicPr>
          <p:cNvPr id="15" name="Рисунок 14" descr="8izrBKzxT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1340768"/>
            <a:ext cx="1440160" cy="1440160"/>
          </a:xfrm>
          <a:prstGeom prst="rect">
            <a:avLst/>
          </a:prstGeom>
        </p:spPr>
      </p:pic>
      <p:pic>
        <p:nvPicPr>
          <p:cNvPr id="18" name="Стандартний запис 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853244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63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pr-pr15-350x2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2502" y="0"/>
            <a:ext cx="9206502" cy="6858000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2267744" y="0"/>
            <a:ext cx="4097652" cy="6858000"/>
            <a:chOff x="2267744" y="0"/>
            <a:chExt cx="4097652" cy="6858000"/>
          </a:xfrm>
        </p:grpSpPr>
        <p:pic>
          <p:nvPicPr>
            <p:cNvPr id="23" name="Picture 4" descr="C:\Users\ADMIN\Desktop\до заняття Квітка семицвітка\Без імені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5103" t="3801" r="42976" b="14300"/>
            <a:stretch>
              <a:fillRect/>
            </a:stretch>
          </p:blipFill>
          <p:spPr bwMode="auto">
            <a:xfrm>
              <a:off x="2339752" y="2204864"/>
              <a:ext cx="2880320" cy="4653136"/>
            </a:xfrm>
            <a:prstGeom prst="rect">
              <a:avLst/>
            </a:prstGeom>
            <a:noFill/>
          </p:spPr>
        </p:pic>
        <p:grpSp>
          <p:nvGrpSpPr>
            <p:cNvPr id="24" name="Группа 89"/>
            <p:cNvGrpSpPr/>
            <p:nvPr/>
          </p:nvGrpSpPr>
          <p:grpSpPr>
            <a:xfrm>
              <a:off x="2267744" y="0"/>
              <a:ext cx="4097652" cy="3894191"/>
              <a:chOff x="2267744" y="0"/>
              <a:chExt cx="4097652" cy="3894191"/>
            </a:xfrm>
          </p:grpSpPr>
          <p:grpSp>
            <p:nvGrpSpPr>
              <p:cNvPr id="25" name="Группа 88"/>
              <p:cNvGrpSpPr/>
              <p:nvPr/>
            </p:nvGrpSpPr>
            <p:grpSpPr>
              <a:xfrm>
                <a:off x="2267744" y="0"/>
                <a:ext cx="4097652" cy="3894191"/>
                <a:chOff x="2267744" y="0"/>
                <a:chExt cx="4097652" cy="3894191"/>
              </a:xfrm>
            </p:grpSpPr>
            <p:grpSp>
              <p:nvGrpSpPr>
                <p:cNvPr id="27" name="Группа 87"/>
                <p:cNvGrpSpPr/>
                <p:nvPr/>
              </p:nvGrpSpPr>
              <p:grpSpPr>
                <a:xfrm>
                  <a:off x="2267744" y="0"/>
                  <a:ext cx="4097652" cy="3894191"/>
                  <a:chOff x="2267744" y="0"/>
                  <a:chExt cx="4097652" cy="3894191"/>
                </a:xfrm>
              </p:grpSpPr>
              <p:grpSp>
                <p:nvGrpSpPr>
                  <p:cNvPr id="29" name="Группа 85"/>
                  <p:cNvGrpSpPr/>
                  <p:nvPr/>
                </p:nvGrpSpPr>
                <p:grpSpPr>
                  <a:xfrm>
                    <a:off x="2267744" y="689772"/>
                    <a:ext cx="4097652" cy="3204419"/>
                    <a:chOff x="2267744" y="689772"/>
                    <a:chExt cx="4097652" cy="3204419"/>
                  </a:xfrm>
                </p:grpSpPr>
                <p:pic>
                  <p:nvPicPr>
                    <p:cNvPr id="33" name="Picture 8" descr="C:\Users\ADMIN\Desktop\до заняття Квітка семицвітка\фіолетовий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 rot="17643069">
                      <a:off x="2581722" y="462261"/>
                      <a:ext cx="1243537" cy="1698559"/>
                    </a:xfrm>
                    <a:prstGeom prst="rect">
                      <a:avLst/>
                    </a:prstGeom>
                    <a:noFill/>
                  </p:spPr>
                </p:pic>
                <p:grpSp>
                  <p:nvGrpSpPr>
                    <p:cNvPr id="34" name="Группа 84"/>
                    <p:cNvGrpSpPr/>
                    <p:nvPr/>
                  </p:nvGrpSpPr>
                  <p:grpSpPr>
                    <a:xfrm>
                      <a:off x="2267744" y="1556792"/>
                      <a:ext cx="4097652" cy="2337399"/>
                      <a:chOff x="2267744" y="1556792"/>
                      <a:chExt cx="4097652" cy="2337399"/>
                    </a:xfrm>
                  </p:grpSpPr>
                  <p:pic>
                    <p:nvPicPr>
                      <p:cNvPr id="35" name="Picture 7" descr="C:\Users\ADMIN\Desktop\до заняття Квітка семицвітка\синій png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rot="14866276">
                        <a:off x="2486148" y="1451401"/>
                        <a:ext cx="1193758" cy="1630565"/>
                      </a:xfrm>
                      <a:prstGeom prst="rect">
                        <a:avLst/>
                      </a:prstGeom>
                      <a:noFill/>
                    </p:spPr>
                  </p:pic>
                  <p:grpSp>
                    <p:nvGrpSpPr>
                      <p:cNvPr id="36" name="Группа 83"/>
                      <p:cNvGrpSpPr/>
                      <p:nvPr/>
                    </p:nvGrpSpPr>
                    <p:grpSpPr>
                      <a:xfrm>
                        <a:off x="3084251" y="1556792"/>
                        <a:ext cx="3281145" cy="2337399"/>
                        <a:chOff x="3084251" y="1556792"/>
                        <a:chExt cx="3281145" cy="2337399"/>
                      </a:xfrm>
                    </p:grpSpPr>
                    <p:grpSp>
                      <p:nvGrpSpPr>
                        <p:cNvPr id="37" name="Группа 82"/>
                        <p:cNvGrpSpPr/>
                        <p:nvPr/>
                      </p:nvGrpSpPr>
                      <p:grpSpPr>
                        <a:xfrm>
                          <a:off x="3084251" y="2191363"/>
                          <a:ext cx="2339281" cy="1702828"/>
                          <a:chOff x="3084251" y="2191363"/>
                          <a:chExt cx="2339281" cy="1702828"/>
                        </a:xfrm>
                      </p:grpSpPr>
                      <p:pic>
                        <p:nvPicPr>
                          <p:cNvPr id="39" name="Picture 6" descr="C:\Users\ADMIN\Desktop\до заняття Квітка семицвітка\блакитний.pn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 cstate="print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12109646" flipH="1">
                            <a:off x="3084251" y="2218103"/>
                            <a:ext cx="1199708" cy="1638691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  <p:pic>
                        <p:nvPicPr>
                          <p:cNvPr id="40" name="Picture 3" descr="C:\Users\ADMIN\Desktop\до заняття Квітка семицвітка\зелений .pn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 cstate="print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8459282">
                            <a:off x="4176869" y="2191363"/>
                            <a:ext cx="1246663" cy="1702828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grpSp>
                    <p:pic>
                      <p:nvPicPr>
                        <p:cNvPr id="38" name="Picture 2" descr="C:\Users\ADMIN\Desktop\до заняття Квітка семицвітка\жовтий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 cstate="print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rot="5400000">
                          <a:off x="4812213" y="1316579"/>
                          <a:ext cx="1312969" cy="179339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grpSp>
                </p:grpSp>
              </p:grpSp>
              <p:grpSp>
                <p:nvGrpSpPr>
                  <p:cNvPr id="30" name="Группа 86"/>
                  <p:cNvGrpSpPr/>
                  <p:nvPr/>
                </p:nvGrpSpPr>
                <p:grpSpPr>
                  <a:xfrm>
                    <a:off x="3614701" y="0"/>
                    <a:ext cx="2275622" cy="2206618"/>
                    <a:chOff x="3614701" y="0"/>
                    <a:chExt cx="2275622" cy="2206618"/>
                  </a:xfrm>
                </p:grpSpPr>
                <p:pic>
                  <p:nvPicPr>
                    <p:cNvPr id="31" name="Picture 5" descr="C:\Users\ADMIN\Desktop\до заняття Квітка семицвітка\Без імені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614701" y="0"/>
                      <a:ext cx="1254170" cy="1713083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32" name="Picture 4" descr="C:\Users\ADMIN\Desktop\до заняття Квітка семицвітка\помаранчевий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 rot="2474068">
                      <a:off x="4550018" y="375883"/>
                      <a:ext cx="1340305" cy="1830735"/>
                    </a:xfrm>
                    <a:prstGeom prst="rect">
                      <a:avLst/>
                    </a:prstGeom>
                    <a:noFill/>
                  </p:spPr>
                </p:pic>
              </p:grpSp>
            </p:grpSp>
            <p:pic>
              <p:nvPicPr>
                <p:cNvPr id="28" name="Рисунок 3" descr="804f67b2f190c0817af1090b2caeb5ff.jpg"/>
                <p:cNvPicPr>
                  <a:picLocks noChangeAspect="1"/>
                </p:cNvPicPr>
                <p:nvPr/>
              </p:nvPicPr>
              <p:blipFill>
                <a:blip r:embed="rId1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flipH="1">
                  <a:off x="3563888" y="1412776"/>
                  <a:ext cx="1319852" cy="1296144"/>
                </a:xfrm>
                <a:prstGeom prst="rect">
                  <a:avLst/>
                </a:prstGeom>
              </p:spPr>
            </p:pic>
          </p:grpSp>
          <p:pic>
            <p:nvPicPr>
              <p:cNvPr id="26" name="Рисунок 25" descr="8izrBKzxT.jpg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63888" y="1340768"/>
                <a:ext cx="1440160" cy="144016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96532E-6 L 0.79722 0.021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pr-pr15-350x2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2502" y="0"/>
            <a:ext cx="9206502" cy="6858000"/>
          </a:xfrm>
          <a:prstGeom prst="rect">
            <a:avLst/>
          </a:prstGeom>
        </p:spPr>
      </p:pic>
      <p:pic>
        <p:nvPicPr>
          <p:cNvPr id="4" name="Picture 4" descr="C:\Users\ADMIN\Desktop\до заняття Квітка семицвітка\Без імені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103" t="3801" r="42976" b="14300"/>
          <a:stretch>
            <a:fillRect/>
          </a:stretch>
        </p:blipFill>
        <p:spPr bwMode="auto">
          <a:xfrm>
            <a:off x="3188663" y="2723714"/>
            <a:ext cx="2272930" cy="4134286"/>
          </a:xfrm>
          <a:prstGeom prst="rect">
            <a:avLst/>
          </a:prstGeom>
          <a:noFill/>
        </p:spPr>
      </p:pic>
      <p:pic>
        <p:nvPicPr>
          <p:cNvPr id="14" name="Picture 8" descr="C:\Users\ADMIN\Desktop\до заняття Квітка семицвітка\фіолетовий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643069">
            <a:off x="3317822" y="1259814"/>
            <a:ext cx="1104876" cy="1340374"/>
          </a:xfrm>
          <a:prstGeom prst="rect">
            <a:avLst/>
          </a:prstGeom>
          <a:noFill/>
        </p:spPr>
      </p:pic>
      <p:pic>
        <p:nvPicPr>
          <p:cNvPr id="16" name="Picture 7" descr="C:\Users\ADMIN\Desktop\до заняття Квітка семицвітка\синій png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66276">
            <a:off x="3244876" y="2135282"/>
            <a:ext cx="1060647" cy="1286718"/>
          </a:xfrm>
          <a:prstGeom prst="rect">
            <a:avLst/>
          </a:prstGeom>
          <a:noFill/>
        </p:spPr>
      </p:pic>
      <p:pic>
        <p:nvPicPr>
          <p:cNvPr id="20" name="Picture 6" descr="C:\Users\ADMIN\Desktop\до заняття Квітка семицвітка\блакитний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109646" flipH="1">
            <a:off x="3776165" y="2735477"/>
            <a:ext cx="946718" cy="1455968"/>
          </a:xfrm>
          <a:prstGeom prst="rect">
            <a:avLst/>
          </a:prstGeom>
          <a:noFill/>
        </p:spPr>
      </p:pic>
      <p:pic>
        <p:nvPicPr>
          <p:cNvPr id="21" name="Picture 3" descr="C:\Users\ADMIN\Desktop\до заняття Квітка семицвітка\зелений 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459282">
            <a:off x="4722481" y="2633846"/>
            <a:ext cx="983772" cy="1512953"/>
          </a:xfrm>
          <a:prstGeom prst="rect">
            <a:avLst/>
          </a:prstGeom>
          <a:noFill/>
        </p:spPr>
      </p:pic>
      <p:pic>
        <p:nvPicPr>
          <p:cNvPr id="19" name="Picture 2" descr="C:\Users\ADMIN\Desktop\до заняття Квітка семицвітка\жовтий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5074507" y="2023583"/>
            <a:ext cx="1166566" cy="1415212"/>
          </a:xfrm>
          <a:prstGeom prst="rect">
            <a:avLst/>
          </a:prstGeom>
          <a:noFill/>
        </p:spPr>
      </p:pic>
      <p:pic>
        <p:nvPicPr>
          <p:cNvPr id="12" name="Picture 5" descr="C:\Users\ADMIN\Desktop\до заняття Квітка семицвітка\Без імені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4756" y="764704"/>
            <a:ext cx="989696" cy="1522065"/>
          </a:xfrm>
          <a:prstGeom prst="rect">
            <a:avLst/>
          </a:prstGeom>
          <a:noFill/>
        </p:spPr>
      </p:pic>
      <p:pic>
        <p:nvPicPr>
          <p:cNvPr id="13" name="Picture 4" descr="C:\Users\ADMIN\Desktop\до заняття Квітка семицвітка\помаранчевий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74068">
            <a:off x="4976939" y="1055613"/>
            <a:ext cx="1057667" cy="1626598"/>
          </a:xfrm>
          <a:prstGeom prst="rect">
            <a:avLst/>
          </a:prstGeom>
          <a:noFill/>
        </p:spPr>
      </p:pic>
      <p:pic>
        <p:nvPicPr>
          <p:cNvPr id="9" name="Рисунок 3" descr="804f67b2f190c0817af1090b2caeb5ff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154658" y="2019948"/>
            <a:ext cx="1041527" cy="1151617"/>
          </a:xfrm>
          <a:prstGeom prst="rect">
            <a:avLst/>
          </a:prstGeom>
        </p:spPr>
      </p:pic>
      <p:pic>
        <p:nvPicPr>
          <p:cNvPr id="7" name="Рисунок 6" descr="8izrBKzxT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944" y="1916832"/>
            <a:ext cx="1208473" cy="1279575"/>
          </a:xfrm>
          <a:prstGeom prst="rect">
            <a:avLst/>
          </a:prstGeom>
        </p:spPr>
      </p:pic>
      <p:pic>
        <p:nvPicPr>
          <p:cNvPr id="15" name="Квітка-семицвіт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8748464" y="6561348"/>
            <a:ext cx="395536" cy="296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46821E-7 C 0.00226 -0.00902 0.00747 -0.01272 0.0099 -0.02174 C 0.00938 -0.02983 0.00938 -0.03792 0.00816 -0.04578 C 0.00712 -0.05226 0.00122 -0.0548 -0.00156 -0.05896 C -0.00416 -0.06289 -0.0059 -0.06752 -0.00816 -0.07191 C -0.01024 -0.07584 -0.02066 -0.08231 -0.02465 -0.08509 C -0.02708 -0.09549 -0.03559 -0.0985 -0.0427 -0.10266 C -0.05225 -0.10798 -0.06215 -0.11445 -0.07222 -0.11792 C -0.10659 -0.11607 -0.14114 -0.1163 -0.17534 -0.11121 C -0.19461 -0.10844 -0.21354 -0.10127 -0.23281 -0.09827 C -0.26007 -0.08902 -0.25625 -0.09133 -0.2967 -0.08948 C -0.31267 -0.08763 -0.32691 -0.08324 -0.3427 -0.08069 C -0.35833 -0.07538 -0.35138 -0.07746 -0.36388 -0.07422 C -0.37326 -0.06798 -0.38316 -0.0659 -0.3934 -0.06335 C -0.4052 -0.05133 -0.41857 -0.04717 -0.43107 -0.037 C -0.44045 -0.0296 -0.44843 -0.01989 -0.45902 -0.01526 C -0.46267 -0.01041 -0.46718 -0.00717 -0.47048 -0.00208 C -0.47309 0.00185 -0.47708 0.01087 -0.47708 0.01087 C -0.4835 0.03884 -0.48107 0.0252 -0.47708 0.0874 C -0.47673 0.09387 -0.4651 0.1015 -0.46388 0.10266 C -0.45329 0.11353 -0.44878 0.11792 -0.43767 0.1267 C -0.43524 0.12855 -0.4335 0.13179 -0.43107 0.13318 C -0.40677 0.14774 -0.43958 0.12208 -0.41475 0.13988 C -0.40382 0.14774 -0.4026 0.15399 -0.38854 0.15722 C -0.37829 0.15954 -0.36718 0.163 -0.35746 0.16809 C -0.35399 0.16994 -0.35104 0.17318 -0.34757 0.1748 C -0.3401 0.17826 -0.33194 0.17919 -0.32465 0.18335 C -0.31406 0.18959 -0.30208 0.19214 -0.29184 0.19884 C -0.27465 0.21017 -0.28784 0.203 -0.27708 0.2141 C -0.26406 0.22751 -0.24809 0.24069 -0.23281 0.24902 C -0.22951 0.26104 -0.23368 0.25156 -0.22291 0.25757 C -0.18941 0.27607 -0.23246 0.25826 -0.2 0.27075 C -0.19461 0.27584 -0.18906 0.28092 -0.18368 0.28601 C -0.17934 0.28994 -0.17378 0.2904 -0.16892 0.29272 C -0.15694 0.29826 -0.14461 0.3022 -0.13281 0.30798 C -0.12135 0.31353 -0.11753 0.31861 -0.10486 0.32092 C -0.09739 0.32439 -0.08941 0.32601 -0.08194 0.32971 C -0.05121 0.3452 -0.08732 0.33272 -0.05416 0.34497 C -0.03507 0.35191 -0.01579 0.35769 0.0033 0.36462 C 0.02448 0.37248 0.04532 0.38081 0.06719 0.38428 C 0.08212 0.39006 0.09618 0.3963 0.11146 0.39954 C 0.13091 0.40809 0.15 0.40879 0.17049 0.4104 C 0.30834 0.40809 0.27778 0.45803 0.29341 0.39306 C 0.29289 0.36763 0.29341 0.34196 0.29184 0.31653 C 0.29167 0.31399 0.28941 0.31237 0.28855 0.31006 C 0.27969 0.2837 0.29132 0.30983 0.28039 0.28393 C 0.25487 0.22335 0.28212 0.2874 0.26389 0.2511 C 0.2533 0.22983 0.24462 0.21017 0.23108 0.19214 C 0.23056 0.19006 0.23021 0.18774 0.22952 0.18566 C 0.22865 0.18335 0.22691 0.18173 0.22622 0.17919 C 0.22327 0.16832 0.22066 0.14983 0.21632 0.13988 C 0.21511 0.13711 0.21302 0.13549 0.21146 0.13318 C 0.20712 0.12624 0.19671 0.10497 0.19011 0.10058 C 0.18177 0.09503 0.17605 0.0867 0.16893 0.07861 C 0.16059 0.05618 0.17188 0.08324 0.15903 0.06335 C 0.15747 0.06081 0.1573 0.05711 0.15573 0.05457 C 0.154 0.05179 0.15122 0.05063 0.14914 0.04809 C 0.14514 0.04324 0.14271 0.03514 0.13768 0.03283 C 0.12917 0.02867 0.12552 0.02751 0.11632 0.01757 C 0.10313 0.00324 0.09427 0.00046 0.07865 -0.00647 C 0.06771 -0.01133 0.06511 -0.01503 0.05243 -0.01734 C 0.0375 -0.01503 0.02622 -0.00717 0.01146 -0.00439 C 0.00782 -0.00278 0.00382 -3.46821E-7 -5.55556E-7 -3.46821E-7 Z " pathEditMode="relative" ptsTypes="fffffffffffffffffffffffffffffffffffffffffffffffffffffffffffffff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38728E-6 C 0.01215 -0.01087 0.00677 -0.00555 0.01632 -0.01526 C 0.02621 -0.03538 0.04583 -0.04139 0.06232 -0.04601 C 0.17743 -0.04347 0.13871 -0.05064 0.19513 -0.03492 C 0.19843 -0.03214 0.20312 -0.03098 0.20486 -0.02636 C 0.20763 -0.01873 0.2118 -0.01041 0.21632 -0.0044 C 0.21822 -0.00185 0.221 -0.00046 0.22291 0.00208 C 0.22829 0.00925 0.22725 0.01526 0.23437 0.02173 C 0.23923 0.03468 0.2368 0.02751 0.24097 0.04347 C 0.2434 0.05318 0.24843 0.06219 0.25086 0.07191 C 0.25277 0.07977 0.25416 0.08786 0.25572 0.09595 C 0.25659 0.10034 0.25902 0.10913 0.25902 0.10913 C 0.26128 0.12786 0.26024 0.12023 0.26388 0.14404 C 0.26441 0.14774 0.26562 0.15491 0.26562 0.15491 C 0.2651 0.18173 0.27048 0.23075 0.25572 0.25965 C 0.25382 0.26358 0.25069 0.26636 0.24913 0.27052 C 0.24513 0.28115 0.24444 0.29387 0.23923 0.30335 C 0.23489 0.31098 0.23368 0.32277 0.22951 0.32948 C 0.22552 0.33595 0.21632 0.34705 0.21632 0.34705 C 0.21059 0.36231 0.21493 0.35399 0.2 0.36878 C 0.19722 0.37156 0.19583 0.37665 0.1934 0.37988 C 0.18993 0.38451 0.18611 0.38913 0.18194 0.39283 C 0.17882 0.3956 0.17517 0.39699 0.17204 0.39954 C 0.16215 0.4074 0.16892 0.40393 0.16059 0.41248 C 0.14947 0.42404 0.12847 0.43815 0.11475 0.44092 C 0.10034 0.4504 0.08489 0.45549 0.07048 0.46497 C 0.05399 0.47584 0.04392 0.48069 0.02777 0.48902 C 0.01718 0.49433 0.00954 0.49965 -0.00174 0.50196 C -0.01493 0.50913 -0.029 0.50867 -0.04271 0.51306 C -0.0658 0.52023 -0.04254 0.51537 -0.06563 0.51954 C -0.11233 0.51815 -0.12535 0.52254 -0.15903 0.51075 C -0.16598 0.50451 -0.17292 0.50636 -0.18039 0.50196 C -0.18716 0.49803 -0.19306 0.49179 -0.2 0.48902 C -0.21094 0.48485 -0.22223 0.48092 -0.23282 0.47584 C -0.25955 0.46312 -0.22882 0.4763 -0.25573 0.46058 C -0.26042 0.4578 -0.26563 0.45665 -0.27049 0.4541 C -0.27431 0.45225 -0.27813 0.44971 -0.28195 0.4474 C -0.30452 0.43352 -0.32362 0.41248 -0.34271 0.39283 C -0.35122 0.38404 -0.35643 0.37017 -0.36389 0.36023 C -0.36806 0.35468 -0.37292 0.35029 -0.37709 0.34497 C -0.38316 0.32902 -0.39271 0.31607 -0.4 0.30127 C -0.40903 0.28277 -0.41858 0.26497 -0.42796 0.2467 C -0.43264 0.22659 -0.43872 0.20647 -0.44601 0.18774 C -0.44896 0.14589 -0.45973 0.09572 -0.44098 0.05896 C -0.43803 0.04717 -0.43698 0.03376 -0.43125 0.02381 C -0.42153 0.00693 -0.40625 -0.00578 -0.39341 -0.01757 C -0.37674 -0.03283 -0.36077 -0.04948 -0.34271 -0.06127 C -0.32778 -0.07098 -0.29549 -0.07122 -0.27865 -0.07422 C -0.23316 -0.07237 -0.18785 -0.07052 -0.14271 -0.06335 C -0.12396 -0.06035 -0.10591 -0.05318 -0.08698 -0.05041 C -0.07344 -0.04139 -0.0573 -0.03908 -0.04271 -0.03283 C -0.03143 -0.02289 -0.03664 -0.02567 -0.02796 -0.02197 C -0.02431 -0.01711 -0.01493 0.00139 -0.0099 0.00208 C -0.0066 0.00254 -0.0033 0.00069 1.66667E-6 -1.38728E-6 Z " pathEditMode="relative" ptsTypes="ffffffffffffffffffffffffffffffffffffffffffffffffffffff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382E-6 C -0.00434 -0.02474 0.00243 0.00439 -0.00643 -0.01295 C -0.00764 -0.01549 -0.00677 -0.01919 -0.00816 -0.02173 C -0.01025 -0.02566 -0.02257 -0.03815 -0.02622 -0.04139 C -0.02795 -0.04439 -0.029 -0.04786 -0.03108 -0.05017 C -0.03247 -0.05156 -0.03473 -0.05063 -0.03594 -0.05225 C -0.03733 -0.05387 -0.03664 -0.05711 -0.03768 -0.05896 C -0.03889 -0.06104 -0.04098 -0.06173 -0.04254 -0.06335 C -0.05209 -0.07399 -0.06285 -0.08324 -0.07535 -0.08717 C -0.08785 -0.09919 -0.08855 -0.10358 -0.10313 -0.10913 C -0.12032 -0.12601 -0.12952 -0.14081 -0.1507 -0.14844 C -0.16216 -0.15977 -0.17448 -0.16855 -0.18837 -0.17248 C -0.19323 -0.17572 -0.19861 -0.17757 -0.20313 -0.18127 C -0.20504 -0.18289 -0.20625 -0.18613 -0.20816 -0.18774 C -0.21164 -0.19075 -0.21598 -0.19144 -0.21962 -0.19422 C -0.2257 -0.19884 -0.22379 -0.1993 -0.23108 -0.203 C -0.24202 -0.20832 -0.25417 -0.21202 -0.26545 -0.21618 C -0.27622 -0.22497 -0.29219 -0.22636 -0.30486 -0.22913 C -0.31754 -0.23514 -0.29879 -0.22682 -0.32118 -0.23352 C -0.3323 -0.23699 -0.34271 -0.24416 -0.354 -0.2467 C -0.37136 -0.25063 -0.38889 -0.2504 -0.40643 -0.25318 C -0.42674 -0.25248 -0.44688 -0.25248 -0.46719 -0.2511 C -0.46997 -0.25087 -0.47448 -0.25225 -0.47535 -0.24878 C -0.47969 -0.23167 -0.47257 -0.21063 -0.46059 -0.20509 C -0.4441 -0.18312 -0.45209 -0.18936 -0.43924 -0.18127 C -0.43768 -0.17896 -0.43611 -0.17665 -0.43438 -0.17457 C -0.4323 -0.17225 -0.42969 -0.17063 -0.42778 -0.16809 C -0.42587 -0.16555 -0.425 -0.16162 -0.42292 -0.1593 C -0.41858 -0.15445 -0.41302 -0.15237 -0.40816 -0.14844 C -0.40122 -0.13711 -0.39289 -0.13017 -0.38525 -0.12 C -0.3842 -0.1163 -0.38368 -0.11237 -0.38195 -0.10913 C -0.38073 -0.10705 -0.37813 -0.10682 -0.37691 -0.10474 C -0.3724 -0.09618 -0.37292 -0.08878 -0.36719 -0.07861 C -0.36407 -0.06659 -0.36129 -0.05595 -0.35573 -0.04578 C -0.35 -0.00208 -0.35105 -0.00532 -0.35573 0.06567 C -0.35625 0.07399 -0.35973 0.07653 -0.36216 0.08301 C -0.37275 0.11122 -0.38924 0.14266 -0.40973 0.15954 C -0.41077 0.16162 -0.41146 0.16463 -0.41302 0.16601 C -0.41493 0.16763 -0.41754 0.16694 -0.41962 0.16809 C -0.42414 0.17017 -0.43056 0.17619 -0.43438 0.17919 C -0.44045 0.1778 -0.44688 0.17804 -0.45243 0.1748 C -0.454 0.17387 -0.454 0.17041 -0.454 0.16809 C -0.454 0.15075 -0.4533 0.13318 -0.45243 0.11584 C -0.45122 0.08925 -0.43976 0.0763 -0.42448 0.06127 C -0.40903 0.04601 -0.4283 0.05665 -0.41476 0.05017 C -0.40747 0.03815 -0.38438 0.01318 -0.37205 0.01087 C -0.35573 0.00786 -0.33924 0.00578 -0.32292 0.00231 C -0.29289 0.00301 -0.26268 0.00301 -0.23264 0.00439 C -0.22049 0.00486 -0.20764 0.01503 -0.19497 0.01757 C -0.18195 0.02451 -0.1691 0.02567 -0.15573 0.03052 C -0.13247 0.03885 -0.10903 0.05202 -0.08525 0.05688 C -0.06667 0.05619 -0.04792 0.05734 -0.02952 0.05457 C -0.02726 0.05434 -0.02639 0.04971 -0.02448 0.04809 C -0.02309 0.04694 -0.02118 0.04671 -0.01962 0.04601 C -0.00695 0.0289 -0.01337 0.0326 -0.00313 0.02844 C -0.00052 0.02081 0.00295 0.01457 0.00503 0.00671 C 0.00295 -0.00647 0.00538 -0.00717 3.61111E-6 -3.58382E-6 Z " pathEditMode="relative" ptsTypes="fffffffffffffffffffffffffffffffffffffffffffffffffffffffff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8.43931E-6 C 0.01147 -0.00995 0.00348 -0.00509 0.02796 -8.43931E-6 C 0.03681 0.00184 0.04532 0.00739 0.05417 0.00878 C 0.06181 0.00994 0.06945 0.01017 0.07709 0.01086 C 0.09515 0.01849 0.11598 0.01757 0.13438 0.01965 C 0.18265 0.02497 0.23022 0.0289 0.27883 0.03051 C 0.32865 0.03745 0.31598 0.03653 0.4099 0.02843 C 0.41633 0.02797 0.42171 0.02103 0.42796 0.01965 C 0.4323 0.01664 0.43647 0.01294 0.44098 0.01086 C 0.44567 0.00855 0.45122 0.00924 0.45574 0.00647 C 0.48039 -0.00879 0.44237 0.00184 0.47223 -0.0044 C 0.49393 -0.02128 0.48664 -0.01249 0.49671 -0.02636 C 0.49619 -0.0474 0.49758 -0.06868 0.49515 -0.08949 C 0.49445 -0.09619 0.48699 -0.09758 0.48369 -0.10266 C 0.4724 -0.12024 0.45782 -0.13157 0.44098 -0.1355 C 0.41355 -0.15029 0.38178 -0.15492 0.35244 -0.15954 C 0.32397 -0.16879 0.24949 -0.16972 0.22622 -0.17041 C 0.20678 -0.17665 0.2297 -0.16995 0.18369 -0.1748 C 0.17345 -0.17596 0.16268 -0.18012 0.15244 -0.18128 C 0.13542 -0.19654 0.15192 -0.18336 0.10504 -0.19006 C 0.09133 -0.19214 0.07796 -0.19746 0.06407 -0.19885 C 0.05313 -0.20001 0.0422 -0.20001 0.03126 -0.20093 C 0.02518 -0.20139 0.01928 -0.20232 0.0132 -0.20301 C -0.01822 -0.21411 -0.05867 -0.21272 -0.0901 -0.21411 C -0.16857 -0.21272 -0.26388 -0.22475 -0.34096 -0.18336 C -0.35833 -0.16024 -0.38176 -0.14729 -0.39496 -0.11792 C -0.40103 -0.10451 -0.40173 -0.08162 -0.40329 -0.06775 C -0.40381 -0.06336 -0.40485 -0.05457 -0.40485 -0.05457 C -0.41058 0.05664 -0.41058 0.16739 -0.40642 0.2793 C -0.40572 0.30011 -0.39947 0.29687 -0.39339 0.30774 C -0.38471 0.32323 -0.37326 0.33849 -0.36232 0.35144 C -0.34982 0.36647 -0.32777 0.37687 -0.31301 0.38867 C -0.26076 0.43028 -0.21128 0.47768 -0.16058 0.52184 C -0.14062 0.53919 -0.12135 0.56184 -0.09826 0.57202 C -0.08072 0.57965 -0.06058 0.58127 -0.04253 0.58288 C -0.02499 0.58658 -0.00763 0.59028 0.0099 0.59375 C 0.04306 0.60023 0.02605 0.60092 0.04758 0.60693 C 0.05886 0.61017 0.07049 0.61132 0.08195 0.6134 C 0.08803 0.61456 0.10001 0.6178 0.10001 0.6178 C 0.17657 0.6171 0.25296 0.6171 0.32952 0.61572 C 0.34532 0.61549 0.36372 0.60878 0.37883 0.60462 C 0.39411 0.60046 0.41112 0.59999 0.42622 0.59375 C 0.45435 0.58219 0.48195 0.56924 0.5099 0.55676 C 0.51667 0.55075 0.52032 0.55144 0.52622 0.54358 C 0.52865 0.53433 0.52987 0.52971 0.53456 0.52184 C 0.5356 0.51745 0.53699 0.51306 0.53768 0.50867 C 0.53907 0.50011 0.54098 0.48254 0.54098 0.48254 C 0.54046 0.47167 0.54115 0.46034 0.53942 0.44971 C 0.53786 0.4393 0.52292 0.4319 0.5165 0.42797 C 0.50695 0.41132 0.49098 0.40577 0.47883 0.39283 C 0.47049 0.38404 0.46494 0.37618 0.45574 0.36901 C 0.44827 0.3556 0.43803 0.34774 0.42796 0.33826 C 0.40713 0.31884 0.38542 0.3015 0.36407 0.28369 C 0.35244 0.27398 0.34688 0.25803 0.33282 0.25317 C 0.32258 0.23953 0.33317 0.25179 0.3231 0.24439 C 0.31268 0.23676 0.30678 0.22797 0.29515 0.22473 C 0.2764 0.21225 0.30331 0.23098 0.28022 0.21179 C 0.27258 0.20531 0.26216 0.20462 0.25417 0.19861 C 0.24758 0.19375 0.2422 0.18682 0.23612 0.18127 C 0.23213 0.17757 0.22709 0.17618 0.2231 0.17248 C 0.21338 0.16393 0.20157 0.14774 0.19011 0.14404 C 0.17431 0.13156 0.16233 0.11653 0.14411 0.10913 C 0.13108 0.09734 0.11928 0.08577 0.10504 0.0763 C 0.0856 0.06312 0.11442 0.07514 0.09358 0.06751 C 0.09046 0.06497 0.08647 0.06404 0.08352 0.06103 C 0.08213 0.05942 0.08195 0.05618 0.08039 0.05456 C 0.07414 0.04855 0.06494 0.04531 0.05747 0.04369 C 0.05417 0.04069 0.05088 0.03791 0.04758 0.03491 C 0.04602 0.03352 0.04584 0.02982 0.04428 0.02843 C 0.04237 0.02682 0.03994 0.02682 0.03768 0.02612 C 0.03143 0.01965 0.02414 0.0141 0.0165 0.01086 C 0.01147 0.00647 0.00435 0.00531 5.83333E-6 -8.43931E-6 Z " pathEditMode="relative" ptsTypes="ffffffffffffffffffffffffffffffffffffffffffffffffffffffffffffffffffffffff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05202E-6 C 0.03159 -0.01018 0.06562 -0.00648 0.09826 -0.00856 C 0.18715 -0.02937 0.09583 -0.00879 0.34756 -0.01295 C 0.39513 -0.01365 0.44427 -0.01966 0.49166 -0.02821 C 0.4894 -0.04093 0.49201 -0.037 0.4802 -0.04139 C 0.47378 -0.0437 0.46059 -0.04787 0.46059 -0.04787 C 0.45121 -0.0555 0.44357 -0.0585 0.43281 -0.06105 C 0.42447 -0.06567 0.41666 -0.07191 0.40815 -0.07631 C 0.39114 -0.08509 0.3776 -0.08486 0.35902 -0.09157 C 0.34687 -0.09596 0.33524 -0.1029 0.32291 -0.10683 C 0.29427 -0.11607 0.26371 -0.12278 0.23437 -0.12648 C 0.21562 -0.13342 0.19809 -0.13943 0.17847 -0.14174 C 0.12326 -0.15515 0.06892 -0.16671 0.01302 -0.17457 C -0.03924 -0.18197 -0.09185 -0.18151 -0.14445 -0.18544 C -0.19619 -0.18937 -0.24827 -0.19631 -0.3 -0.20301 C -0.33178 -0.20232 -0.36337 -0.2007 -0.39514 -0.2007 C -0.43125 -0.2007 -0.42605 -0.2044 -0.4099 -0.20949 C -0.39948 -0.21642 -0.39983 -0.21735 -0.39185 -0.22035 C -0.38577 -0.22266 -0.37987 -0.22498 -0.37379 -0.22706 C -0.37153 -0.22775 -0.36719 -0.22914 -0.36719 -0.22914 C -0.34914 -0.24116 -0.32969 -0.25434 -0.3099 -0.25966 C -0.27813 -0.26821 -0.24549 -0.27307 -0.2132 -0.27723 C -0.08299 -0.32024 0.1342 -0.28255 0.20486 -0.28162 C 0.22517 -0.27908 0.24513 -0.27492 0.26545 -0.27284 C 0.25121 -0.26313 0.26597 -0.27538 0.25572 -0.25966 C 0.25052 -0.25157 0.24444 -0.24902 0.23767 -0.2444 C 0.22708 -0.23053 0.21128 -0.21758 0.19826 -0.2074 C 0.18819 -0.18914 0.19947 -0.20602 0.18524 -0.19631 C 0.18298 -0.19492 0.18211 -0.19122 0.1802 -0.18983 C 0.17378 -0.1859 0.16059 -0.18105 0.16059 -0.18105 C 0.14982 -0.16902 0.13888 -0.16093 0.12777 -0.15053 C 0.12065 -0.14405 0.11788 -0.13781 0.10954 -0.13527 C 0.1 -0.12232 0.08524 -0.11515 0.07378 -0.10475 C 0.06145 -0.09365 0.05156 -0.08139 0.03767 -0.07423 C 0.03159 -0.06636 0.0269 -0.06405 0.02118 -0.05665 C 0.02031 -0.05342 0.01597 -0.03908 0.01475 -0.03261 C 0.01458 -0.03191 0.01267 -0.01781 0.01145 -0.01527 C 0.01006 -0.01272 0.00815 -0.01086 0.00642 -0.00856 C 0.00538 -0.00417 0.00659 0.003 0.00329 0.00439 C -0.00348 0.00739 -0.00226 0.00901 1.94444E-6 -7.05202E-6 Z " pathEditMode="relative" ptsTypes="ffffffffffffffffffffffffffffffffffffffff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5723E-6 C 0.07569 -0.0215 0.01528 -0.00509 0.21632 0.00208 C 0.26545 0.00393 0.32292 0.01619 0.36389 0.05457 C 0.37604 0.0659 0.38507 0.08185 0.3967 0.09387 C 0.41476 0.1126 0.4276 0.1311 0.43941 0.15723 C 0.43854 0.1859 0.44305 0.20254 0.43281 0.22266 C 0.43021 0.23468 0.42812 0.24301 0.42292 0.25318 C 0.42118 0.26474 0.42101 0.2689 0.41476 0.27723 C 0.40972 0.30867 0.39392 0.33549 0.37708 0.35792 C 0.37153 0.36532 0.36823 0.37549 0.36389 0.38428 C 0.36233 0.38728 0.35937 0.38821 0.35729 0.39075 C 0.35208 0.39699 0.34739 0.40393 0.34253 0.41041 C 0.3309 0.4259 0.32326 0.43561 0.3066 0.44093 C 0.28733 0.4541 0.26632 0.45665 0.24583 0.46497 C 0.23733 0.46844 0.21962 0.47145 0.21962 0.47145 C 0.19548 0.48439 0.16788 0.48139 0.14253 0.48254 C 0.10347 0.48162 0.06354 0.48462 0.02465 0.47584 C 0.00069 0.47029 -0.02049 0.45572 -0.04427 0.44971 C -0.06302 0.43723 -0.03264 0.45665 -0.06563 0.44093 C -0.07014 0.43884 -0.07413 0.43468 -0.07865 0.43214 C -0.08854 0.42659 -0.09965 0.4215 -0.1099 0.41688 C -0.1217 0.40624 -0.10538 0.41988 -0.12795 0.40832 C -0.13594 0.40416 -0.14288 0.39491 -0.15087 0.39075 C -0.15608 0.38798 -0.16181 0.38636 -0.16719 0.38428 C -0.18229 0.37156 -0.19566 0.35538 -0.21146 0.34497 C -0.2158 0.33619 -0.22222 0.33272 -0.22795 0.32532 C -0.22743 0.31075 -0.22795 0.29595 -0.22622 0.28162 C -0.2257 0.27792 -0.22292 0.27584 -0.22136 0.27283 C -0.21962 0.26936 -0.21823 0.26543 -0.21649 0.26197 C -0.19306 0.21642 -0.17552 0.19884 -0.13767 0.17896 C -0.1283 0.16208 -0.13837 0.17595 -0.12465 0.16809 C -0.10452 0.15653 -0.13403 0.16532 -0.10816 0.15931 C -0.09601 0.15098 -0.08629 0.13919 -0.07535 0.12879 C -0.07344 0.12694 -0.07083 0.12647 -0.06892 0.12439 C -0.0658 0.12116 -0.06372 0.11653 -0.06059 0.11353 C -0.05191 0.10497 -0.03976 0.10543 -0.03125 0.09595 C -0.02431 0.08832 -0.01736 0.08093 -0.0099 0.07422 C -0.00764 0.07214 -0.00695 0.06775 -0.00486 0.06543 C -0.00313 0.06335 -0.00052 0.06243 0.00156 0.06104 C 0.00816 0.04786 0.00608 0.03422 0.00989 0.01965 C 0.00746 0.00416 0.01024 0.0111 -1.38889E-6 3.75723E-6 Z " pathEditMode="relative" ptsTypes="fffffffffffffffffffffffffffffffffffffffff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78035E-6 C -0.0224 -0.00508 -0.04358 -0.01502 -0.06563 -0.01965 C -0.06719 -0.02034 -0.06893 -0.0215 -0.07049 -0.02196 C -0.07379 -0.02288 -0.07726 -0.02288 -0.08056 -0.02404 C -0.09497 -0.02982 -0.10868 -0.04161 -0.12309 -0.04809 C -0.13264 -0.05248 -0.14288 -0.05433 -0.15278 -0.05687 C -0.16719 -0.07005 -0.18281 -0.07583 -0.2 -0.07861 C -0.21129 -0.08855 -0.22257 -0.08809 -0.23611 -0.08971 C -0.35191 -0.08809 -0.36389 -0.10011 -0.43611 -0.07861 C -0.44566 -0.07213 -0.454 -0.06427 -0.46406 -0.05895 C -0.47518 -0.04416 -0.46997 -0.04924 -0.47882 -0.04161 C -0.47986 -0.03953 -0.48073 -0.037 -0.48212 -0.03514 C -0.48351 -0.03329 -0.48594 -0.03283 -0.48698 -0.03075 C -0.48872 -0.02751 -0.48854 -0.02288 -0.49028 -0.01965 C -0.49202 -0.01618 -0.49497 -0.01433 -0.49688 -0.01109 C -0.51406 0.01758 -0.49775 -0.00878 -0.50504 0.00856 C -0.5099 0.02012 -0.5158 0.03238 -0.52136 0.04347 C -0.52309 0.05203 -0.52413 0.05804 -0.52795 0.06544 C -0.53143 0.07885 -0.53316 0.09203 -0.53785 0.10475 C -0.54254 0.14313 -0.54167 0.1311 -0.53785 0.20301 C -0.53768 0.20555 -0.53594 0.20764 -0.53455 0.20949 C -0.52188 0.22821 -0.52674 0.22359 -0.5099 0.22914 C -0.50764 0.22983 -0.5033 0.23122 -0.5033 0.23122 C -0.47327 0.22983 -0.44306 0.23053 -0.4132 0.22706 C -0.40851 0.2266 -0.40556 0.21966 -0.40174 0.21596 C -0.39202 0.20625 -0.38472 0.19284 -0.37379 0.18544 C -0.34844 0.16856 -0.31302 0.15839 -0.28525 0.15492 C -0.23091 0.16047 -0.22431 0.1422 -0.2099 0.18983 C -0.21042 0.2074 -0.20972 0.22498 -0.21163 0.24232 C -0.21198 0.24532 -0.21528 0.24625 -0.2165 0.24879 C -0.24323 0.3066 -0.20972 0.24463 -0.23281 0.28162 C -0.25347 0.31469 -0.22847 0.28001 -0.25104 0.30983 C -0.25521 0.31538 -0.2658 0.32301 -0.2658 0.32301 C -0.27188 0.33527 -0.27969 0.34128 -0.29045 0.34475 C -0.29827 0.35584 -0.3092 0.35746 -0.31979 0.36232 C -0.32309 0.36371 -0.32622 0.36532 -0.32952 0.36671 C -0.33125 0.3674 -0.33455 0.36879 -0.33455 0.36879 C -0.38507 0.36371 -0.404 0.36694 -0.44271 0.33619 C -0.45243 0.31792 -0.44983 0.32694 -0.45261 0.30983 C -0.45209 0.29596 -0.45226 0.28209 -0.45104 0.26845 C -0.45052 0.2659 -0.44844 0.26428 -0.44757 0.26197 C -0.44636 0.25827 -0.44306 0.24209 -0.44115 0.23792 C -0.43959 0.23399 -0.43646 0.23099 -0.43455 0.22706 C -0.425 0.2081 -0.43924 0.23006 -0.42795 0.20301 C -0.42466 0.19492 -0.41511 0.18313 -0.4099 0.17665 C -0.39497 0.15816 -0.38785 0.14752 -0.36736 0.14174 C -0.36025 0.13712 -0.35313 0.1355 -0.34601 0.13087 C -0.33993 0.12671 -0.33663 0.12186 -0.32952 0.12001 C -0.32379 0.11839 -0.31771 0.11839 -0.31163 0.11769 C -0.21025 0.12232 -0.24358 0.1059 -0.19844 0.13527 C -0.17986 0.16001 -0.16025 0.18359 -0.13941 0.20509 C -0.11788 0.22752 -0.1408 0.20532 -0.12813 0.22475 C -0.12136 0.23492 -0.1125 0.24394 -0.10521 0.25319 C -0.09966 0.25989 -0.09566 0.26845 -0.09028 0.27492 C -0.06823 0.30151 -0.04011 0.31816 -0.01493 0.33827 C -0.00209 0.34845 0.00972 0.36186 0.02274 0.3711 C 0.04409 0.38636 0.07118 0.39376 0.09479 0.39723 C 0.15087 0.4192 0.20069 0.40486 0.26389 0.40371 C 0.29097 0.38983 0.30399 0.35353 0.31632 0.32093 C 0.31962 0.31214 0.31909 0.30105 0.32291 0.29249 C 0.32934 0.27816 0.32656 0.28555 0.3309 0.27053 C 0.33489 0.24394 0.346 0.20995 0.32951 0.18775 C 0.32587 0.16949 0.31909 0.15399 0.31302 0.13735 C 0.30764 0.12347 0.30312 0.10914 0.29323 0.10035 C 0.28802 0.08602 0.27673 0.08347 0.26719 0.07423 C 0.25521 0.06243 0.24409 0.04394 0.22951 0.037 C 0.22413 0.02798 0.221 0.02521 0.21302 0.02174 C 0.20798 0.01203 0.20121 0.01272 0.1934 0.00648 C 0.18368 -0.00138 0.18958 -0.00046 0.17691 -0.0067 C 0.15312 -0.01826 0.12812 -0.01872 0.10295 -0.02196 C 0.07621 -0.02127 0.04948 -0.02103 0.02274 -0.01965 C 0.0184 -0.01942 -0.00868 -0.00601 1.38889E-6 5.78035E-6 Z " pathEditMode="relative" ptsTypes="ffffffffffffffffffffffffffffffffffffffffffffffffffffffffffffffffffffffff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vetrenyiy-zvukovyie-effektyi-4124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331640" y="1484784"/>
            <a:ext cx="304800" cy="304800"/>
          </a:xfrm>
          <a:prstGeom prst="rect">
            <a:avLst/>
          </a:prstGeom>
        </p:spPr>
      </p:pic>
      <p:pic>
        <p:nvPicPr>
          <p:cNvPr id="2" name="Рисунок 1" descr="fon-pr-pr15-350x2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62502" y="0"/>
            <a:ext cx="9206502" cy="6858000"/>
          </a:xfrm>
          <a:prstGeom prst="rect">
            <a:avLst/>
          </a:prstGeom>
        </p:spPr>
      </p:pic>
      <p:pic>
        <p:nvPicPr>
          <p:cNvPr id="18" name="Рисунок 17" descr="images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95536" y="548680"/>
            <a:ext cx="2627784" cy="2524509"/>
          </a:xfrm>
          <a:prstGeom prst="rect">
            <a:avLst/>
          </a:prstGeom>
        </p:spPr>
      </p:pic>
      <p:pic>
        <p:nvPicPr>
          <p:cNvPr id="5" name="Picture 4" descr="C:\Users\ADMIN\Desktop\до заняття Квітка семицвітка\Без імені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103" t="3801" r="42976" b="14300"/>
          <a:stretch>
            <a:fillRect/>
          </a:stretch>
        </p:blipFill>
        <p:spPr bwMode="auto">
          <a:xfrm>
            <a:off x="3131840" y="3163429"/>
            <a:ext cx="2320651" cy="3694571"/>
          </a:xfrm>
          <a:prstGeom prst="rect">
            <a:avLst/>
          </a:prstGeom>
          <a:noFill/>
        </p:spPr>
      </p:pic>
      <p:pic>
        <p:nvPicPr>
          <p:cNvPr id="7" name="Picture 8" descr="C:\Users\ADMIN\Desktop\до заняття Квітка семицвітка\фіолетовий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643069">
            <a:off x="3320074" y="1769876"/>
            <a:ext cx="987363" cy="1368515"/>
          </a:xfrm>
          <a:prstGeom prst="rect">
            <a:avLst/>
          </a:prstGeom>
          <a:noFill/>
        </p:spPr>
      </p:pic>
      <p:pic>
        <p:nvPicPr>
          <p:cNvPr id="9" name="Picture 7" descr="C:\Users\ADMIN\Desktop\до заняття Квітка семицвітка\синій png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66276">
            <a:off x="3242780" y="2555647"/>
            <a:ext cx="947839" cy="1313733"/>
          </a:xfrm>
          <a:prstGeom prst="rect">
            <a:avLst/>
          </a:prstGeom>
          <a:noFill/>
        </p:spPr>
      </p:pic>
      <p:pic>
        <p:nvPicPr>
          <p:cNvPr id="11" name="Picture 6" descr="C:\Users\ADMIN\Desktop\до заняття Квітка семицвітка\блакитний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109646" flipH="1">
            <a:off x="3717685" y="3173940"/>
            <a:ext cx="966595" cy="1301114"/>
          </a:xfrm>
          <a:prstGeom prst="rect">
            <a:avLst/>
          </a:prstGeom>
          <a:noFill/>
        </p:spPr>
      </p:pic>
      <p:pic>
        <p:nvPicPr>
          <p:cNvPr id="13" name="Picture 3" descr="C:\Users\ADMIN\Desktop\до заняття Квітка семицвітка\зелений 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459282">
            <a:off x="4522905" y="3204296"/>
            <a:ext cx="1004426" cy="1352038"/>
          </a:xfrm>
          <a:prstGeom prst="rect">
            <a:avLst/>
          </a:prstGeom>
          <a:noFill/>
        </p:spPr>
      </p:pic>
      <p:pic>
        <p:nvPicPr>
          <p:cNvPr id="15" name="Picture 2" descr="C:\Users\ADMIN\Desktop\до заняття Квітка семицвітка\жовтий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5100492" y="2499233"/>
            <a:ext cx="1042492" cy="1444925"/>
          </a:xfrm>
          <a:prstGeom prst="rect">
            <a:avLst/>
          </a:prstGeom>
          <a:noFill/>
        </p:spPr>
      </p:pic>
      <p:pic>
        <p:nvPicPr>
          <p:cNvPr id="17" name="Picture 5" descr="C:\Users\ADMIN\Desktop\до заняття Квітка семицвітка\Без імені.pn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5065" y="1412776"/>
            <a:ext cx="1010475" cy="1360181"/>
          </a:xfrm>
          <a:prstGeom prst="rect">
            <a:avLst/>
          </a:prstGeom>
          <a:noFill/>
        </p:spPr>
      </p:pic>
      <p:pic>
        <p:nvPicPr>
          <p:cNvPr id="19" name="Picture 4" descr="C:\Users\ADMIN\Desktop\до заняття Квітка семицвітка\помаранчевий.pn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74068">
            <a:off x="4898642" y="1711226"/>
            <a:ext cx="1079873" cy="1453595"/>
          </a:xfrm>
          <a:prstGeom prst="rect">
            <a:avLst/>
          </a:prstGeom>
          <a:noFill/>
        </p:spPr>
      </p:pic>
      <p:pic>
        <p:nvPicPr>
          <p:cNvPr id="20" name="Рисунок 3" descr="804f67b2f190c0817af1090b2caeb5ff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4125" y="2534514"/>
            <a:ext cx="1063394" cy="1029133"/>
          </a:xfrm>
          <a:prstGeom prst="rect">
            <a:avLst/>
          </a:prstGeom>
        </p:spPr>
      </p:pic>
      <p:pic>
        <p:nvPicPr>
          <p:cNvPr id="25" name="Голос 036.2 (mp3cut.net)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6" cstate="print"/>
          <a:stretch>
            <a:fillRect/>
          </a:stretch>
        </p:blipFill>
        <p:spPr>
          <a:xfrm>
            <a:off x="8460432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4" presetClass="exit" presetSubtype="0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7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4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5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4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4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6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4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4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16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5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2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Scale>
                                      <p:cBhvr>
                                        <p:cTn id="44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5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5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2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Scale>
                                      <p:cBhvr>
                                        <p:cTn id="55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6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9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fon-pr-pr15-350x2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2502" y="0"/>
            <a:ext cx="9206502" cy="6858000"/>
          </a:xfrm>
          <a:prstGeom prst="rect">
            <a:avLst/>
          </a:prstGeom>
        </p:spPr>
      </p:pic>
      <p:pic>
        <p:nvPicPr>
          <p:cNvPr id="30" name="Picture 4" descr="C:\Users\ADMIN\Desktop\до заняття Квітка семицвітка\Без імені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103" t="3801" r="42976" b="14300"/>
          <a:stretch>
            <a:fillRect/>
          </a:stretch>
        </p:blipFill>
        <p:spPr bwMode="auto">
          <a:xfrm>
            <a:off x="2339752" y="2204864"/>
            <a:ext cx="2880320" cy="4653136"/>
          </a:xfrm>
          <a:prstGeom prst="rect">
            <a:avLst/>
          </a:prstGeom>
          <a:noFill/>
        </p:spPr>
      </p:pic>
      <p:pic>
        <p:nvPicPr>
          <p:cNvPr id="15" name="Picture 5" descr="C:\Users\ADMIN\Desktop\до заняття Квітка семицвітка\Без імені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14701" y="0"/>
            <a:ext cx="1254170" cy="1713083"/>
          </a:xfrm>
          <a:prstGeom prst="rect">
            <a:avLst/>
          </a:prstGeom>
          <a:noFill/>
        </p:spPr>
      </p:pic>
      <p:pic>
        <p:nvPicPr>
          <p:cNvPr id="4" name="Рисунок 3" descr="804f67b2f190c0817af1090b2caeb5ff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563888" y="1412776"/>
            <a:ext cx="1319852" cy="1296144"/>
          </a:xfrm>
          <a:prstGeom prst="rect">
            <a:avLst/>
          </a:prstGeom>
        </p:spPr>
      </p:pic>
      <p:sp>
        <p:nvSpPr>
          <p:cNvPr id="3077" name="AutoShape 5" descr="Фон для презентации Лето - 58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9" name="AutoShape 7" descr="Фон для презентации Лето - 58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Морскі мешканці\1616561740_3-p-morskoi-fon-dlya-prezentatsii-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62144" cy="6858000"/>
          </a:xfrm>
          <a:prstGeom prst="rect">
            <a:avLst/>
          </a:prstGeom>
          <a:noFill/>
        </p:spPr>
      </p:pic>
      <p:pic>
        <p:nvPicPr>
          <p:cNvPr id="4" name="Picture 20" descr="C:\Users\ADMIN\Desktop\Морскі мешканці\9401.970-600x6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38" r="21093"/>
          <a:stretch>
            <a:fillRect/>
          </a:stretch>
        </p:blipFill>
        <p:spPr bwMode="auto">
          <a:xfrm>
            <a:off x="6444208" y="3429000"/>
            <a:ext cx="1368152" cy="2281436"/>
          </a:xfrm>
          <a:prstGeom prst="rect">
            <a:avLst/>
          </a:prstGeom>
          <a:noFill/>
        </p:spPr>
      </p:pic>
      <p:pic>
        <p:nvPicPr>
          <p:cNvPr id="6" name="Picture 3" descr="C:\Users\ADMIN\Desktop\Морскі мешканці\11104.750x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660" b="16299"/>
          <a:stretch>
            <a:fillRect/>
          </a:stretch>
        </p:blipFill>
        <p:spPr bwMode="auto">
          <a:xfrm>
            <a:off x="1187624" y="5986072"/>
            <a:ext cx="1383110" cy="871928"/>
          </a:xfrm>
          <a:prstGeom prst="rect">
            <a:avLst/>
          </a:prstGeom>
          <a:noFill/>
        </p:spPr>
      </p:pic>
      <p:pic>
        <p:nvPicPr>
          <p:cNvPr id="7" name="Picture 10" descr="C:\Users\ADMIN\Desktop\Морскі мешканці\images (2)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EF6"/>
              </a:clrFrom>
              <a:clrTo>
                <a:srgbClr val="FDFEF6">
                  <a:alpha val="0"/>
                </a:srgbClr>
              </a:clrTo>
            </a:clrChange>
          </a:blip>
          <a:srcRect b="38397"/>
          <a:stretch>
            <a:fillRect/>
          </a:stretch>
        </p:blipFill>
        <p:spPr bwMode="auto">
          <a:xfrm>
            <a:off x="1979712" y="2177480"/>
            <a:ext cx="2038350" cy="4680520"/>
          </a:xfrm>
          <a:prstGeom prst="rect">
            <a:avLst/>
          </a:prstGeom>
          <a:noFill/>
        </p:spPr>
      </p:pic>
      <p:pic>
        <p:nvPicPr>
          <p:cNvPr id="8" name="Picture 8" descr="C:\Users\ADMIN\Desktop\Морскі мешканці\images (3)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2492896"/>
            <a:ext cx="1876425" cy="2438400"/>
          </a:xfrm>
          <a:prstGeom prst="rect">
            <a:avLst/>
          </a:prstGeom>
          <a:noFill/>
        </p:spPr>
      </p:pic>
      <p:pic>
        <p:nvPicPr>
          <p:cNvPr id="9" name="Picture 9" descr="C:\Users\ADMIN\Desktop\Морскі мешканці\images (4)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1916832"/>
            <a:ext cx="1609725" cy="2838450"/>
          </a:xfrm>
          <a:prstGeom prst="rect">
            <a:avLst/>
          </a:prstGeom>
          <a:noFill/>
        </p:spPr>
      </p:pic>
      <p:pic>
        <p:nvPicPr>
          <p:cNvPr id="10" name="Picture 7" descr="C:\Users\ADMIN\Desktop\Морскі мешканці\images (1)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9F8F6"/>
              </a:clrFrom>
              <a:clrTo>
                <a:srgbClr val="F9F8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789040"/>
            <a:ext cx="2638425" cy="1733550"/>
          </a:xfrm>
          <a:prstGeom prst="rect">
            <a:avLst/>
          </a:prstGeom>
          <a:noFill/>
        </p:spPr>
      </p:pic>
      <p:pic>
        <p:nvPicPr>
          <p:cNvPr id="5" name="Picture 21" descr="C:\Users\ADMIN\Desktop\Морскі мешканці\6569783225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121" t="3021" r="9500" b="3021"/>
          <a:stretch>
            <a:fillRect/>
          </a:stretch>
        </p:blipFill>
        <p:spPr bwMode="auto">
          <a:xfrm>
            <a:off x="4427984" y="3789040"/>
            <a:ext cx="1764196" cy="2088232"/>
          </a:xfrm>
          <a:prstGeom prst="rect">
            <a:avLst/>
          </a:prstGeom>
          <a:noFill/>
        </p:spPr>
      </p:pic>
      <p:pic>
        <p:nvPicPr>
          <p:cNvPr id="11" name="Picture 14" descr="C:\Users\ADMIN\Desktop\Морскі мешканці\istockphoto-1311079314-1024x1024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57" t="10778" r="6163" b="13085"/>
          <a:stretch>
            <a:fillRect/>
          </a:stretch>
        </p:blipFill>
        <p:spPr bwMode="auto">
          <a:xfrm>
            <a:off x="6588224" y="6021288"/>
            <a:ext cx="988842" cy="836712"/>
          </a:xfrm>
          <a:prstGeom prst="rect">
            <a:avLst/>
          </a:prstGeom>
          <a:noFill/>
        </p:spPr>
      </p:pic>
      <p:pic>
        <p:nvPicPr>
          <p:cNvPr id="3" name="Picture 27" descr="C:\Users\ADMIN\Desktop\Морскі мешканці\original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5364800"/>
            <a:ext cx="1614402" cy="1493200"/>
          </a:xfrm>
          <a:prstGeom prst="rect">
            <a:avLst/>
          </a:prstGeom>
          <a:noFill/>
        </p:spPr>
      </p:pic>
      <p:pic>
        <p:nvPicPr>
          <p:cNvPr id="12" name="Picture 15" descr="C:\Users\ADMIN\Desktop\Морскі мешканці\image_processing20200511-14396-10bfcwh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9904" y="4653136"/>
            <a:ext cx="864096" cy="864096"/>
          </a:xfrm>
          <a:prstGeom prst="rect">
            <a:avLst/>
          </a:prstGeom>
          <a:noFill/>
        </p:spPr>
      </p:pic>
      <p:pic>
        <p:nvPicPr>
          <p:cNvPr id="13" name="Picture 2" descr="C:\Users\ADMIN\Desktop\Морскі мешканці\Без названия.pn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440" b="12641"/>
          <a:stretch>
            <a:fillRect/>
          </a:stretch>
        </p:blipFill>
        <p:spPr bwMode="auto">
          <a:xfrm>
            <a:off x="1115616" y="5373216"/>
            <a:ext cx="1168977" cy="864096"/>
          </a:xfrm>
          <a:prstGeom prst="rect">
            <a:avLst/>
          </a:prstGeom>
          <a:noFill/>
        </p:spPr>
      </p:pic>
      <p:pic>
        <p:nvPicPr>
          <p:cNvPr id="14" name="Picture 3" descr="C:\Users\ADMIN\Desktop\Морскі мешканці\220_F_118666697_KVeKH2XZJ1T2uiJyFJ7VtPKg3m08vro6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3491" y="1386429"/>
            <a:ext cx="1167144" cy="1296144"/>
          </a:xfrm>
          <a:prstGeom prst="rect">
            <a:avLst/>
          </a:prstGeom>
          <a:noFill/>
        </p:spPr>
      </p:pic>
      <p:pic>
        <p:nvPicPr>
          <p:cNvPr id="15" name="Picture 28" descr="C:\Users\ADMIN\Desktop\Морскі мешканці\Без названия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987824" y="1268760"/>
            <a:ext cx="1844600" cy="1903026"/>
          </a:xfrm>
          <a:prstGeom prst="rect">
            <a:avLst/>
          </a:prstGeom>
          <a:noFill/>
        </p:spPr>
      </p:pic>
      <p:pic>
        <p:nvPicPr>
          <p:cNvPr id="17" name="Picture 4" descr="C:\Users\ADMIN\Desktop\Морскі мешканці\1681961476_pictures-pibig-info-p-skat-risunok-vkontakte-55.pn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2780928"/>
            <a:ext cx="2356992" cy="1003686"/>
          </a:xfrm>
          <a:prstGeom prst="rect">
            <a:avLst/>
          </a:prstGeom>
          <a:noFill/>
        </p:spPr>
      </p:pic>
      <p:pic>
        <p:nvPicPr>
          <p:cNvPr id="18" name="Picture 26" descr="C:\Users\ADMIN\Desktop\Морскі мешканці\morkonoran-web-550x550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757" r="32131"/>
          <a:stretch>
            <a:fillRect/>
          </a:stretch>
        </p:blipFill>
        <p:spPr bwMode="auto">
          <a:xfrm flipH="1">
            <a:off x="2915816" y="4581128"/>
            <a:ext cx="432048" cy="1251223"/>
          </a:xfrm>
          <a:prstGeom prst="rect">
            <a:avLst/>
          </a:prstGeom>
          <a:noFill/>
        </p:spPr>
      </p:pic>
      <p:pic>
        <p:nvPicPr>
          <p:cNvPr id="19" name="Picture 5" descr="C:\Users\ADMIN\Desktop\Морскі мешканці\9360654-stylized-blue-cartoon-illustration-of-a-shark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3206897" cy="1584176"/>
          </a:xfrm>
          <a:prstGeom prst="rect">
            <a:avLst/>
          </a:prstGeom>
          <a:noFill/>
        </p:spPr>
      </p:pic>
      <p:pic>
        <p:nvPicPr>
          <p:cNvPr id="20" name="Picture 11" descr="C:\Users\ADMIN\Desktop\Морскі мешканці\375dfe5b-3797-4836-85e0-b124afcb7b7a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455" b="20454"/>
          <a:stretch>
            <a:fillRect/>
          </a:stretch>
        </p:blipFill>
        <p:spPr bwMode="auto">
          <a:xfrm rot="20533990" flipH="1">
            <a:off x="395536" y="3212976"/>
            <a:ext cx="1656184" cy="978654"/>
          </a:xfrm>
          <a:prstGeom prst="rect">
            <a:avLst/>
          </a:prstGeom>
          <a:noFill/>
        </p:spPr>
      </p:pic>
      <p:pic>
        <p:nvPicPr>
          <p:cNvPr id="21" name="Picture 7" descr="C:\Users\ADMIN\Desktop\Морскі мешканці\Без названия (2).jpg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75" y="0"/>
            <a:ext cx="2143125" cy="2143125"/>
          </a:xfrm>
          <a:prstGeom prst="rect">
            <a:avLst/>
          </a:prstGeom>
          <a:noFill/>
        </p:spPr>
      </p:pic>
      <p:pic>
        <p:nvPicPr>
          <p:cNvPr id="22" name="Picture 17" descr="C:\Users\ADMIN\Desktop\Морскі мешканці\1647809750_1-abrakadabra-fun-p-cherepakha-risunki-8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436096" y="1196752"/>
            <a:ext cx="1656183" cy="1490564"/>
          </a:xfrm>
          <a:prstGeom prst="rect">
            <a:avLst/>
          </a:prstGeom>
          <a:noFill/>
        </p:spPr>
      </p:pic>
      <p:pic>
        <p:nvPicPr>
          <p:cNvPr id="23" name="tihie-spokoynyie-volnyi-okutyivayuschie-peschanyiy-bere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3" cstate="print"/>
          <a:stretch>
            <a:fillRect/>
          </a:stretch>
        </p:blipFill>
        <p:spPr>
          <a:xfrm>
            <a:off x="853244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9889E-6 L -0.04879 -0.1387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3538 L 0.00121 -0.2076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2361 6.93802E-7 L -0.08264 6.93802E-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38889E-6 -3.19223E-7 L 0.02274 0.10479 " pathEditMode="relative" rAng="0" ptsTypes="AA">
                                      <p:cBhvr>
                                        <p:cTn id="7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4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02 0.07749 C 0.08247 0.02845 0.12691 -0.02035 0.14566 0.00463 C 0.16441 0.02961 0.12552 0.20056 0.15017 0.22785 C 0.175 0.25538 0.24462 0.14088 0.29427 0.16887 C 0.34375 0.19686 0.42188 0.35762 0.44757 0.39556 " pathEditMode="relative" rAng="0" ptsTypes="aaaaA">
                                      <p:cBhvr>
                                        <p:cTn id="8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74838E-6 L 0.34809 0.3859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4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8142 0.03172 L -0.42795 0.48334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3.79366E-7 C 0.03178 0.04765 0.06355 0.09554 0.08438 0.09161 C 0.10522 0.08767 0.1014 -0.01735 0.12535 -0.02405 C 0.14931 -0.03076 0.20192 0.05876 0.22779 0.05136 C 0.25365 0.04395 0.26008 -0.06824 0.28074 -0.06893 C 0.3014 -0.06962 0.33091 0.0421 0.35192 0.04673 C 0.37292 0.05136 0.39792 -0.02752 0.4073 -0.04164 " pathEditMode="relative" ptsTypes="aaaaaaA">
                                      <p:cBhvr>
                                        <p:cTn id="1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12 0.06944 L 0.34444 0.65741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42 0.04418 L 0.65764 0.18066 " pathEditMode="relative" ptsTypes="AA">
                                      <p:cBhvr>
                                        <p:cTn id="1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00"/>
                            </p:stCondLst>
                            <p:childTnLst>
                              <p:par>
                                <p:cTn id="179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6788 0.11273 L -0.68993 0.80556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" y="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4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2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4722 0.03493 L -0.49219 0.01758 " pathEditMode="relative" rAng="0" ptsTypes="AA">
                                      <p:cBhvr>
                                        <p:cTn id="21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000"/>
                            </p:stCondLst>
                            <p:childTnLst>
                              <p:par>
                                <p:cTn id="217" presetID="2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8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4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pr-pr15-350x2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2502" y="0"/>
            <a:ext cx="9206502" cy="6858000"/>
          </a:xfrm>
          <a:prstGeom prst="rect">
            <a:avLst/>
          </a:prstGeom>
        </p:spPr>
      </p:pic>
      <p:pic>
        <p:nvPicPr>
          <p:cNvPr id="3" name="Picture 4" descr="C:\Users\ADMIN\Desktop\до заняття Квітка семицвітка\Без імені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103" t="3801" r="42976" b="14300"/>
          <a:stretch>
            <a:fillRect/>
          </a:stretch>
        </p:blipFill>
        <p:spPr bwMode="auto">
          <a:xfrm>
            <a:off x="2339752" y="2204864"/>
            <a:ext cx="2880320" cy="4653136"/>
          </a:xfrm>
          <a:prstGeom prst="rect">
            <a:avLst/>
          </a:prstGeom>
          <a:noFill/>
        </p:spPr>
      </p:pic>
      <p:pic>
        <p:nvPicPr>
          <p:cNvPr id="7" name="Picture 5" descr="C:\Users\ADMIN\Desktop\до заняття Квітка семицвітка\Без імені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14701" y="0"/>
            <a:ext cx="1254170" cy="1713083"/>
          </a:xfrm>
          <a:prstGeom prst="rect">
            <a:avLst/>
          </a:prstGeom>
          <a:noFill/>
        </p:spPr>
      </p:pic>
      <p:pic>
        <p:nvPicPr>
          <p:cNvPr id="8" name="Picture 4" descr="C:\Users\ADMIN\Desktop\до заняття Квітка семицвітка\помаранчевий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74068">
            <a:off x="4550018" y="375883"/>
            <a:ext cx="1340305" cy="1830735"/>
          </a:xfrm>
          <a:prstGeom prst="rect">
            <a:avLst/>
          </a:prstGeom>
          <a:noFill/>
        </p:spPr>
      </p:pic>
      <p:pic>
        <p:nvPicPr>
          <p:cNvPr id="9" name="Picture 2" descr="C:\Users\ADMIN\Desktop\до заняття Квітка семицвітка\жовтий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812213" y="1316579"/>
            <a:ext cx="1312969" cy="1793396"/>
          </a:xfrm>
          <a:prstGeom prst="rect">
            <a:avLst/>
          </a:prstGeom>
          <a:noFill/>
        </p:spPr>
      </p:pic>
      <p:pic>
        <p:nvPicPr>
          <p:cNvPr id="6" name="Рисунок 5" descr="804f67b2f190c0817af1090b2caeb5ff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563888" y="1412776"/>
            <a:ext cx="1319852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ізкультхвилинка руханка з рослинам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26876"/>
            <a:ext cx="9144000" cy="6858000"/>
          </a:xfrm>
          <a:prstGeom prst="rect">
            <a:avLst/>
          </a:prstGeom>
        </p:spPr>
      </p:pic>
      <p:pic>
        <p:nvPicPr>
          <p:cNvPr id="5" name="Рисунок 4" descr="fon-pr-pr15-350x2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1268760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 Antiqua" pitchFamily="18" charset="0"/>
              </a:rPr>
              <a:t>Фізкультхвилинка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 descr="247263 12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 r="2611" b="2769"/>
          <a:stretch>
            <a:fillRect/>
          </a:stretch>
        </p:blipFill>
        <p:spPr>
          <a:xfrm>
            <a:off x="0" y="45052"/>
            <a:ext cx="8964488" cy="6624308"/>
          </a:xfrm>
          <a:prstGeom prst="rect">
            <a:avLst/>
          </a:prstGeom>
        </p:spPr>
      </p:pic>
      <p:pic>
        <p:nvPicPr>
          <p:cNvPr id="23" name="Рисунок 22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r="82287" b="50000"/>
          <a:stretch>
            <a:fillRect/>
          </a:stretch>
        </p:blipFill>
        <p:spPr>
          <a:xfrm>
            <a:off x="251520" y="260648"/>
            <a:ext cx="680253" cy="1080120"/>
          </a:xfrm>
          <a:prstGeom prst="rect">
            <a:avLst/>
          </a:prstGeom>
        </p:spPr>
      </p:pic>
      <p:pic>
        <p:nvPicPr>
          <p:cNvPr id="24" name="Рисунок 23" descr="maxresdefaul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17713" r="62600" b="50000"/>
          <a:stretch>
            <a:fillRect/>
          </a:stretch>
        </p:blipFill>
        <p:spPr>
          <a:xfrm>
            <a:off x="2987824" y="0"/>
            <a:ext cx="792088" cy="1131570"/>
          </a:xfrm>
          <a:prstGeom prst="rect">
            <a:avLst/>
          </a:prstGeom>
        </p:spPr>
      </p:pic>
      <p:pic>
        <p:nvPicPr>
          <p:cNvPr id="26" name="Рисунок 25" descr="maxresdefaul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36613" t="2401" r="42912" b="51400"/>
          <a:stretch>
            <a:fillRect/>
          </a:stretch>
        </p:blipFill>
        <p:spPr>
          <a:xfrm>
            <a:off x="6300192" y="188640"/>
            <a:ext cx="851004" cy="1080120"/>
          </a:xfrm>
          <a:prstGeom prst="rect">
            <a:avLst/>
          </a:prstGeom>
        </p:spPr>
      </p:pic>
      <p:pic>
        <p:nvPicPr>
          <p:cNvPr id="27" name="Рисунок 26" descr="maxresdefaul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57087" r="21651" b="50000"/>
          <a:stretch>
            <a:fillRect/>
          </a:stretch>
        </p:blipFill>
        <p:spPr>
          <a:xfrm>
            <a:off x="395536" y="2708920"/>
            <a:ext cx="870997" cy="1152128"/>
          </a:xfrm>
          <a:prstGeom prst="rect">
            <a:avLst/>
          </a:prstGeom>
        </p:spPr>
      </p:pic>
      <p:pic>
        <p:nvPicPr>
          <p:cNvPr id="28" name="Рисунок 27" descr="maxresdefault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77562" b="51400"/>
          <a:stretch>
            <a:fillRect/>
          </a:stretch>
        </p:blipFill>
        <p:spPr>
          <a:xfrm>
            <a:off x="2411760" y="2708920"/>
            <a:ext cx="847816" cy="1032948"/>
          </a:xfrm>
          <a:prstGeom prst="rect">
            <a:avLst/>
          </a:prstGeom>
        </p:spPr>
      </p:pic>
      <p:pic>
        <p:nvPicPr>
          <p:cNvPr id="29" name="Рисунок 28" descr="maxresdefaul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EDEC"/>
              </a:clrFrom>
              <a:clrTo>
                <a:srgbClr val="F7EDEC">
                  <a:alpha val="0"/>
                </a:srgbClr>
              </a:clrTo>
            </a:clrChange>
          </a:blip>
          <a:srcRect t="54980" r="80712" b="1364"/>
          <a:stretch>
            <a:fillRect/>
          </a:stretch>
        </p:blipFill>
        <p:spPr>
          <a:xfrm>
            <a:off x="5292080" y="2852936"/>
            <a:ext cx="826889" cy="1052736"/>
          </a:xfrm>
          <a:prstGeom prst="rect">
            <a:avLst/>
          </a:prstGeom>
        </p:spPr>
      </p:pic>
      <p:pic>
        <p:nvPicPr>
          <p:cNvPr id="30" name="Рисунок 29" descr="maxresdefaul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35038" t="53462" r="45275"/>
          <a:stretch>
            <a:fillRect/>
          </a:stretch>
        </p:blipFill>
        <p:spPr>
          <a:xfrm>
            <a:off x="2987824" y="5301208"/>
            <a:ext cx="866468" cy="1152128"/>
          </a:xfrm>
          <a:prstGeom prst="rect">
            <a:avLst/>
          </a:prstGeom>
        </p:spPr>
      </p:pic>
      <p:pic>
        <p:nvPicPr>
          <p:cNvPr id="31" name="Рисунок 30" descr="maxresdefault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54725" t="52639" r="25588"/>
          <a:stretch>
            <a:fillRect/>
          </a:stretch>
        </p:blipFill>
        <p:spPr>
          <a:xfrm>
            <a:off x="4572000" y="5517232"/>
            <a:ext cx="764714" cy="1032031"/>
          </a:xfrm>
          <a:prstGeom prst="rect">
            <a:avLst/>
          </a:prstGeom>
        </p:spPr>
      </p:pic>
      <p:pic>
        <p:nvPicPr>
          <p:cNvPr id="32" name="Рисунок 31" descr="maxresdefault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73625" t="51400"/>
          <a:stretch>
            <a:fillRect/>
          </a:stretch>
        </p:blipFill>
        <p:spPr>
          <a:xfrm>
            <a:off x="7740352" y="5517232"/>
            <a:ext cx="972630" cy="1008112"/>
          </a:xfrm>
          <a:prstGeom prst="rect">
            <a:avLst/>
          </a:prstGeom>
        </p:spPr>
      </p:pic>
      <p:pic>
        <p:nvPicPr>
          <p:cNvPr id="33" name="Рисунок 32" descr="maxresdefaul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8EDEB"/>
              </a:clrFrom>
              <a:clrTo>
                <a:srgbClr val="F8EDEB">
                  <a:alpha val="0"/>
                </a:srgbClr>
              </a:clrTo>
            </a:clrChange>
          </a:blip>
          <a:srcRect l="19288" t="55246" r="64962" b="1918"/>
          <a:stretch>
            <a:fillRect/>
          </a:stretch>
        </p:blipFill>
        <p:spPr>
          <a:xfrm>
            <a:off x="7812360" y="3140968"/>
            <a:ext cx="720080" cy="1101641"/>
          </a:xfrm>
          <a:prstGeom prst="rect">
            <a:avLst/>
          </a:prstGeom>
        </p:spPr>
      </p:pic>
      <p:pic>
        <p:nvPicPr>
          <p:cNvPr id="34" name="Picture 2" descr="C:\Users\user\Desktop\матем\1 (1).jpg"/>
          <p:cNvPicPr>
            <a:picLocks noChangeAspect="1" noChangeArrowheads="1"/>
          </p:cNvPicPr>
          <p:nvPr/>
        </p:nvPicPr>
        <p:blipFill>
          <a:blip r:embed="rId9" cstate="print"/>
          <a:srcRect l="16918" t="9891" r="13923" b="41176"/>
          <a:stretch>
            <a:fillRect/>
          </a:stretch>
        </p:blipFill>
        <p:spPr bwMode="auto">
          <a:xfrm>
            <a:off x="1043608" y="764704"/>
            <a:ext cx="1944216" cy="1944216"/>
          </a:xfrm>
          <a:prstGeom prst="rect">
            <a:avLst/>
          </a:prstGeom>
          <a:noFill/>
        </p:spPr>
      </p:pic>
      <p:pic>
        <p:nvPicPr>
          <p:cNvPr id="35" name="Picture 3" descr="C:\Users\user\Desktop\матем\47.jpg"/>
          <p:cNvPicPr>
            <a:picLocks noChangeAspect="1" noChangeArrowheads="1"/>
          </p:cNvPicPr>
          <p:nvPr/>
        </p:nvPicPr>
        <p:blipFill>
          <a:blip r:embed="rId10" cstate="print"/>
          <a:srcRect l="24463" t="5701" r="20609" b="25787"/>
          <a:stretch>
            <a:fillRect/>
          </a:stretch>
        </p:blipFill>
        <p:spPr bwMode="auto">
          <a:xfrm>
            <a:off x="3779912" y="476672"/>
            <a:ext cx="2309222" cy="2160240"/>
          </a:xfrm>
          <a:prstGeom prst="rect">
            <a:avLst/>
          </a:prstGeom>
          <a:noFill/>
        </p:spPr>
      </p:pic>
      <p:pic>
        <p:nvPicPr>
          <p:cNvPr id="37" name="Picture 4" descr="C:\Users\user\Desktop\матем\kvadrat-e1459874753380.jpg"/>
          <p:cNvPicPr>
            <a:picLocks noChangeAspect="1" noChangeArrowheads="1"/>
          </p:cNvPicPr>
          <p:nvPr/>
        </p:nvPicPr>
        <p:blipFill>
          <a:blip r:embed="rId11" cstate="print"/>
          <a:srcRect l="11892" t="7086" r="9528" b="11715"/>
          <a:stretch>
            <a:fillRect/>
          </a:stretch>
        </p:blipFill>
        <p:spPr bwMode="auto">
          <a:xfrm>
            <a:off x="467544" y="4149080"/>
            <a:ext cx="2160240" cy="2088232"/>
          </a:xfrm>
          <a:prstGeom prst="rect">
            <a:avLst/>
          </a:prstGeom>
          <a:noFill/>
        </p:spPr>
      </p:pic>
      <p:pic>
        <p:nvPicPr>
          <p:cNvPr id="38" name="Picture 5" descr="C:\Users\user\Desktop\матем\Безымянный (1).PNG"/>
          <p:cNvPicPr>
            <a:picLocks noChangeAspect="1" noChangeArrowheads="1"/>
          </p:cNvPicPr>
          <p:nvPr/>
        </p:nvPicPr>
        <p:blipFill>
          <a:blip r:embed="rId12" cstate="print"/>
          <a:srcRect l="13236" t="13579" r="44998" b="23821"/>
          <a:stretch>
            <a:fillRect/>
          </a:stretch>
        </p:blipFill>
        <p:spPr bwMode="auto">
          <a:xfrm>
            <a:off x="5940152" y="4221088"/>
            <a:ext cx="1728192" cy="1684369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3347864" y="3212976"/>
            <a:ext cx="1656184" cy="151216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300192" y="2420888"/>
            <a:ext cx="1296144" cy="115212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236296" y="764704"/>
            <a:ext cx="144016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smeh-klou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8604448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3153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39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38</Words>
  <Application>Microsoft Office PowerPoint</Application>
  <PresentationFormat>Экран (4:3)</PresentationFormat>
  <Paragraphs>6</Paragraphs>
  <Slides>32</Slides>
  <Notes>0</Notes>
  <HiddenSlides>0</HiddenSlides>
  <MMClips>17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141</cp:revision>
  <dcterms:created xsi:type="dcterms:W3CDTF">2023-11-27T20:57:38Z</dcterms:created>
  <dcterms:modified xsi:type="dcterms:W3CDTF">2024-01-18T10:19:33Z</dcterms:modified>
</cp:coreProperties>
</file>