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3" Type="http://schemas.openxmlformats.org/officeDocument/2006/relationships/image" Target="../media/image90.jpeg"/><Relationship Id="rId7" Type="http://schemas.openxmlformats.org/officeDocument/2006/relationships/image" Target="../media/image94.jpeg"/><Relationship Id="rId12" Type="http://schemas.openxmlformats.org/officeDocument/2006/relationships/image" Target="../media/image99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jpeg"/><Relationship Id="rId11" Type="http://schemas.openxmlformats.org/officeDocument/2006/relationships/image" Target="../media/image98.jpeg"/><Relationship Id="rId5" Type="http://schemas.openxmlformats.org/officeDocument/2006/relationships/image" Target="../media/image92.jpeg"/><Relationship Id="rId10" Type="http://schemas.openxmlformats.org/officeDocument/2006/relationships/image" Target="../media/image97.jpeg"/><Relationship Id="rId4" Type="http://schemas.openxmlformats.org/officeDocument/2006/relationships/image" Target="../media/image91.jpeg"/><Relationship Id="rId9" Type="http://schemas.openxmlformats.org/officeDocument/2006/relationships/image" Target="../media/image9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5" Type="http://schemas.openxmlformats.org/officeDocument/2006/relationships/image" Target="../media/image3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60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12" Type="http://schemas.openxmlformats.org/officeDocument/2006/relationships/image" Target="../media/image59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11" Type="http://schemas.openxmlformats.org/officeDocument/2006/relationships/image" Target="../media/image70.jpeg"/><Relationship Id="rId5" Type="http://schemas.openxmlformats.org/officeDocument/2006/relationships/image" Target="../media/image64.jpeg"/><Relationship Id="rId10" Type="http://schemas.openxmlformats.org/officeDocument/2006/relationships/image" Target="../media/image69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11" Type="http://schemas.openxmlformats.org/officeDocument/2006/relationships/image" Target="../media/image80.jpeg"/><Relationship Id="rId5" Type="http://schemas.openxmlformats.org/officeDocument/2006/relationships/image" Target="../media/image74.jpeg"/><Relationship Id="rId10" Type="http://schemas.openxmlformats.org/officeDocument/2006/relationships/image" Target="../media/image79.jpeg"/><Relationship Id="rId4" Type="http://schemas.openxmlformats.org/officeDocument/2006/relationships/image" Target="../media/image73.jpeg"/><Relationship Id="rId9" Type="http://schemas.openxmlformats.org/officeDocument/2006/relationships/image" Target="../media/image7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2.png"/><Relationship Id="rId7" Type="http://schemas.openxmlformats.org/officeDocument/2006/relationships/image" Target="../media/image86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Relationship Id="rId9" Type="http://schemas.openxmlformats.org/officeDocument/2006/relationships/image" Target="../media/image8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8229600" cy="2664296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i="1" spc="-15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Дидактична гра: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Кому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що потрібно </a:t>
            </a:r>
            <a:b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роботи?”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 descr="Доктор - Стихи о профессиях - Сказки о профессиях - Каталог статей -  Младшим школьникам о профессиях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476672"/>
            <a:ext cx="1639897" cy="2109192"/>
          </a:xfrm>
          <a:prstGeom prst="rect">
            <a:avLst/>
          </a:prstGeom>
          <a:noFill/>
        </p:spPr>
      </p:pic>
      <p:pic>
        <p:nvPicPr>
          <p:cNvPr id="22532" name="Picture 4" descr="Архив Швея на дому: - Пошив и ремонт одежды Кривой Рог на BON.ua 968474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484784"/>
            <a:ext cx="1477325" cy="2088232"/>
          </a:xfrm>
          <a:prstGeom prst="rect">
            <a:avLst/>
          </a:prstGeom>
          <a:noFill/>
        </p:spPr>
      </p:pic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4952475"/>
            <a:ext cx="1441053" cy="1905525"/>
          </a:xfrm>
          <a:prstGeom prst="rect">
            <a:avLst/>
          </a:prstGeom>
        </p:spPr>
      </p:pic>
      <p:pic>
        <p:nvPicPr>
          <p:cNvPr id="7" name="Рисунок 6" descr="149ceeeea139f6ba224e73ca3fe7b42f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97294" y="4077072"/>
            <a:ext cx="1746706" cy="2351694"/>
          </a:xfrm>
          <a:prstGeom prst="rect">
            <a:avLst/>
          </a:prstGeom>
        </p:spPr>
      </p:pic>
      <p:pic>
        <p:nvPicPr>
          <p:cNvPr id="8" name="Рисунок 7" descr="prof-kart-dla-detei15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142" t="13251" r="13209" b="19550"/>
          <a:stretch>
            <a:fillRect/>
          </a:stretch>
        </p:blipFill>
        <p:spPr>
          <a:xfrm>
            <a:off x="2195736" y="0"/>
            <a:ext cx="1800200" cy="2304256"/>
          </a:xfrm>
          <a:prstGeom prst="rect">
            <a:avLst/>
          </a:prstGeom>
        </p:spPr>
      </p:pic>
      <p:pic>
        <p:nvPicPr>
          <p:cNvPr id="22534" name="Picture 6" descr="Садовник картинки для детей - 24 фото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34" t="16278" r="9908" b="18204"/>
          <a:stretch>
            <a:fillRect/>
          </a:stretch>
        </p:blipFill>
        <p:spPr bwMode="auto">
          <a:xfrm>
            <a:off x="5004048" y="0"/>
            <a:ext cx="2046982" cy="2204864"/>
          </a:xfrm>
          <a:prstGeom prst="rect">
            <a:avLst/>
          </a:prstGeom>
          <a:noFill/>
        </p:spPr>
      </p:pic>
      <p:pic>
        <p:nvPicPr>
          <p:cNvPr id="10" name="Рисунок 9" descr="images (16)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429000"/>
            <a:ext cx="1733550" cy="2628900"/>
          </a:xfrm>
          <a:prstGeom prst="rect">
            <a:avLst/>
          </a:prstGeom>
        </p:spPr>
      </p:pic>
      <p:pic>
        <p:nvPicPr>
          <p:cNvPr id="22536" name="Picture 8" descr="Профессия художник — картинка для детей — Все для детского сада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079" t="20472" r="3522" b="19393"/>
          <a:stretch>
            <a:fillRect/>
          </a:stretch>
        </p:blipFill>
        <p:spPr bwMode="auto">
          <a:xfrm>
            <a:off x="5076056" y="4665356"/>
            <a:ext cx="2088232" cy="2192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7588395_16-p-fon-dlya-prezentatsii-leto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508" name="Picture 4" descr="Саджанці багаторічних квітів | Порівняти ціни та купити на Prom.u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749" b="9559"/>
          <a:stretch>
            <a:fillRect/>
          </a:stretch>
        </p:blipFill>
        <p:spPr bwMode="auto">
          <a:xfrm>
            <a:off x="0" y="5136208"/>
            <a:ext cx="2088232" cy="1533152"/>
          </a:xfrm>
          <a:prstGeom prst="rect">
            <a:avLst/>
          </a:prstGeom>
          <a:noFill/>
        </p:spPr>
      </p:pic>
      <p:pic>
        <p:nvPicPr>
          <p:cNvPr id="7" name="Рисунок 6" descr="448_50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713" t="29965" r="12201" b="18179"/>
          <a:stretch>
            <a:fillRect/>
          </a:stretch>
        </p:blipFill>
        <p:spPr>
          <a:xfrm>
            <a:off x="7271792" y="5733256"/>
            <a:ext cx="1872208" cy="925586"/>
          </a:xfrm>
          <a:prstGeom prst="rect">
            <a:avLst/>
          </a:prstGeom>
        </p:spPr>
      </p:pic>
      <p:pic>
        <p:nvPicPr>
          <p:cNvPr id="8" name="Рисунок 7" descr="images (12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041" b="16400"/>
          <a:stretch>
            <a:fillRect/>
          </a:stretch>
        </p:blipFill>
        <p:spPr>
          <a:xfrm>
            <a:off x="5390980" y="5661248"/>
            <a:ext cx="1696101" cy="1196752"/>
          </a:xfrm>
          <a:prstGeom prst="rect">
            <a:avLst/>
          </a:prstGeom>
        </p:spPr>
      </p:pic>
      <p:pic>
        <p:nvPicPr>
          <p:cNvPr id="9" name="Рисунок 8" descr="d4b232bb-2a9d-4406-8e40-9caeb42081e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DFAFF"/>
              </a:clrFrom>
              <a:clrTo>
                <a:srgbClr val="FDFAFF">
                  <a:alpha val="0"/>
                </a:srgbClr>
              </a:clrTo>
            </a:clrChange>
          </a:blip>
          <a:srcRect l="12201" t="4851" r="10100" b="4851"/>
          <a:stretch>
            <a:fillRect/>
          </a:stretch>
        </p:blipFill>
        <p:spPr>
          <a:xfrm>
            <a:off x="2123728" y="4985792"/>
            <a:ext cx="1610970" cy="1872208"/>
          </a:xfrm>
          <a:prstGeom prst="rect">
            <a:avLst/>
          </a:prstGeom>
        </p:spPr>
      </p:pic>
      <p:pic>
        <p:nvPicPr>
          <p:cNvPr id="10" name="Рисунок 9" descr="images (13)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AF6F5"/>
              </a:clrFrom>
              <a:clrTo>
                <a:srgbClr val="FAF6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3928" y="4437112"/>
            <a:ext cx="1501500" cy="1165870"/>
          </a:xfrm>
          <a:prstGeom prst="rect">
            <a:avLst/>
          </a:prstGeom>
        </p:spPr>
      </p:pic>
      <p:pic>
        <p:nvPicPr>
          <p:cNvPr id="12" name="Рисунок 11" descr="Без названия (10)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912" y="5676841"/>
            <a:ext cx="1349896" cy="1181159"/>
          </a:xfrm>
          <a:prstGeom prst="rect">
            <a:avLst/>
          </a:prstGeom>
        </p:spPr>
      </p:pic>
      <p:pic>
        <p:nvPicPr>
          <p:cNvPr id="13" name="Рисунок 12" descr="leyka-12l-zelenaya-600x600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800" b="3381"/>
          <a:stretch>
            <a:fillRect/>
          </a:stretch>
        </p:blipFill>
        <p:spPr>
          <a:xfrm>
            <a:off x="7020272" y="4221088"/>
            <a:ext cx="1905000" cy="1368152"/>
          </a:xfrm>
          <a:prstGeom prst="rect">
            <a:avLst/>
          </a:prstGeom>
        </p:spPr>
      </p:pic>
      <p:pic>
        <p:nvPicPr>
          <p:cNvPr id="14" name="Рисунок 13" descr="previewwh600xwh600_310592_1_249af2250d2a774b8c83e74d8e834c19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500" b="19761"/>
          <a:stretch>
            <a:fillRect/>
          </a:stretch>
        </p:blipFill>
        <p:spPr>
          <a:xfrm>
            <a:off x="5796136" y="4509120"/>
            <a:ext cx="1516224" cy="936104"/>
          </a:xfrm>
          <a:prstGeom prst="rect">
            <a:avLst/>
          </a:prstGeom>
        </p:spPr>
      </p:pic>
      <p:pic>
        <p:nvPicPr>
          <p:cNvPr id="15" name="Рисунок 14" descr="u_files_store_3_109946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645024"/>
            <a:ext cx="1872208" cy="1543692"/>
          </a:xfrm>
          <a:prstGeom prst="rect">
            <a:avLst/>
          </a:prstGeom>
        </p:spPr>
      </p:pic>
      <p:pic>
        <p:nvPicPr>
          <p:cNvPr id="16" name="Рисунок 15" descr="sad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339752" y="0"/>
            <a:ext cx="3262764" cy="1973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3515 L 0.01563 -0.6958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-3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7193 L -0.00139 -0.4049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1.11008E-6 L 0.2441 -0.53515 " pathEditMode="relative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3.20999E-6 L 0.01562 -0.55597 " pathEditMode="relative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49214E-6 L 5E-6 -0.55597 " pathEditMode="relative" ptsTypes="AA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84 0.03862 L 0.20365 -0.548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-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0.02081 L -0.78351 -0.5395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" y="-2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71431777_2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    Мета: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розширити знання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ітей про різні професії, зі знаряддям праці та транспортом, які використовують представники різних  професій; розвивати логічне мислення, уважність, спостережливість; розширити кругозір та словниковий запас; виховувати повагу та цікавість  до трудової  діяльності людей різних професій.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Медицинские фоны для презентаций (47 фото) - красивые картинки |  Медицинский, Такаши мураками, Медиц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973212"/>
          </a:xfrm>
          <a:prstGeom prst="rect">
            <a:avLst/>
          </a:prstGeom>
          <a:noFill/>
        </p:spPr>
      </p:pic>
      <p:pic>
        <p:nvPicPr>
          <p:cNvPr id="1026" name="Picture 2" descr="Низкий поклон нашим врачам (письмо в редакцию) » Газета «Республика»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1" y="5754498"/>
            <a:ext cx="1512168" cy="914862"/>
          </a:xfrm>
          <a:prstGeom prst="rect">
            <a:avLst/>
          </a:prstGeom>
          <a:noFill/>
        </p:spPr>
      </p:pic>
      <p:pic>
        <p:nvPicPr>
          <p:cNvPr id="1028" name="Picture 4" descr="Пластир бактерицидний, лейкопластир RiverPLAST Еластик на полімерній основі  2,5х7,6 см (100 шт. в пакованні) (ID#716125269), цена: 82 ₴, купить на  Prom.u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5938144"/>
            <a:ext cx="1296144" cy="919856"/>
          </a:xfrm>
          <a:prstGeom prst="rect">
            <a:avLst/>
          </a:prstGeom>
          <a:noFill/>
        </p:spPr>
      </p:pic>
      <p:pic>
        <p:nvPicPr>
          <p:cNvPr id="8" name="Рисунок 7" descr="4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9792" y="5877272"/>
            <a:ext cx="1763688" cy="1168737"/>
          </a:xfrm>
          <a:prstGeom prst="rect">
            <a:avLst/>
          </a:prstGeom>
        </p:spPr>
      </p:pic>
      <p:pic>
        <p:nvPicPr>
          <p:cNvPr id="9" name="Рисунок 8" descr="images (2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392" r="17131"/>
          <a:stretch>
            <a:fillRect/>
          </a:stretch>
        </p:blipFill>
        <p:spPr>
          <a:xfrm>
            <a:off x="4499992" y="5602986"/>
            <a:ext cx="1296144" cy="1255014"/>
          </a:xfrm>
          <a:prstGeom prst="rect">
            <a:avLst/>
          </a:prstGeom>
        </p:spPr>
      </p:pic>
      <p:pic>
        <p:nvPicPr>
          <p:cNvPr id="10" name="Рисунок 9" descr="57884421412235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82" r="12201"/>
          <a:stretch>
            <a:fillRect/>
          </a:stretch>
        </p:blipFill>
        <p:spPr>
          <a:xfrm>
            <a:off x="5868144" y="5547683"/>
            <a:ext cx="1440160" cy="1310317"/>
          </a:xfrm>
          <a:prstGeom prst="rect">
            <a:avLst/>
          </a:prstGeom>
        </p:spPr>
      </p:pic>
      <p:pic>
        <p:nvPicPr>
          <p:cNvPr id="11" name="Рисунок 10" descr="images (1)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71" t="5311" r="13420" b="12759"/>
          <a:stretch>
            <a:fillRect/>
          </a:stretch>
        </p:blipFill>
        <p:spPr>
          <a:xfrm>
            <a:off x="4788024" y="4365104"/>
            <a:ext cx="1403648" cy="1235210"/>
          </a:xfrm>
          <a:prstGeom prst="rect">
            <a:avLst/>
          </a:prstGeom>
        </p:spPr>
      </p:pic>
      <p:pic>
        <p:nvPicPr>
          <p:cNvPr id="12" name="Рисунок 11" descr="MX-0613-front-dum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76" r="9051"/>
          <a:stretch>
            <a:fillRect/>
          </a:stretch>
        </p:blipFill>
        <p:spPr>
          <a:xfrm>
            <a:off x="179512" y="3448747"/>
            <a:ext cx="1296144" cy="2329133"/>
          </a:xfrm>
          <a:prstGeom prst="rect">
            <a:avLst/>
          </a:prstGeom>
        </p:spPr>
      </p:pic>
      <p:pic>
        <p:nvPicPr>
          <p:cNvPr id="13" name="Рисунок 12" descr="img_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17870" b="21650"/>
          <a:stretch>
            <a:fillRect/>
          </a:stretch>
        </p:blipFill>
        <p:spPr>
          <a:xfrm>
            <a:off x="7452320" y="4797152"/>
            <a:ext cx="1328936" cy="803729"/>
          </a:xfrm>
          <a:prstGeom prst="rect">
            <a:avLst/>
          </a:prstGeom>
        </p:spPr>
      </p:pic>
      <p:pic>
        <p:nvPicPr>
          <p:cNvPr id="14" name="Рисунок 13" descr="Без названия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840" y="5085184"/>
            <a:ext cx="1357312" cy="842962"/>
          </a:xfrm>
          <a:prstGeom prst="rect">
            <a:avLst/>
          </a:prstGeom>
        </p:spPr>
      </p:pic>
      <p:pic>
        <p:nvPicPr>
          <p:cNvPr id="15" name="Рисунок 14" descr="Без названия (1)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500" b="12251"/>
          <a:stretch>
            <a:fillRect/>
          </a:stretch>
        </p:blipFill>
        <p:spPr>
          <a:xfrm>
            <a:off x="1619672" y="4149080"/>
            <a:ext cx="1944216" cy="1443561"/>
          </a:xfrm>
          <a:prstGeom prst="rect">
            <a:avLst/>
          </a:prstGeom>
        </p:spPr>
      </p:pic>
      <p:pic>
        <p:nvPicPr>
          <p:cNvPr id="16" name="Рисунок 15" descr="1643823164_2-abrakadabra-fun-p-klubok-nitei-4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075" t="21216" r="7476" b="14574"/>
          <a:stretch>
            <a:fillRect/>
          </a:stretch>
        </p:blipFill>
        <p:spPr>
          <a:xfrm>
            <a:off x="7452320" y="5904677"/>
            <a:ext cx="1512168" cy="953323"/>
          </a:xfrm>
          <a:prstGeom prst="rect">
            <a:avLst/>
          </a:prstGeom>
        </p:spPr>
      </p:pic>
      <p:pic>
        <p:nvPicPr>
          <p:cNvPr id="17" name="Рисунок 16" descr="koleco-pnevmat-3-4-20-500x500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77" t="4641" r="6153" b="4641"/>
          <a:stretch>
            <a:fillRect/>
          </a:stretch>
        </p:blipFill>
        <p:spPr>
          <a:xfrm>
            <a:off x="6372200" y="4509120"/>
            <a:ext cx="1008112" cy="1080120"/>
          </a:xfrm>
          <a:prstGeom prst="rect">
            <a:avLst/>
          </a:prstGeom>
        </p:spPr>
      </p:pic>
      <p:pic>
        <p:nvPicPr>
          <p:cNvPr id="21" name="Рисунок 20" descr="Без названия (4)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059832" y="0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4ECC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ECC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36 -0.10453 C 0.0158 -0.12581 0.03993 -0.16073 0.05208 -0.17229 C 0.05556 -0.1857 0.06215 -0.19657 0.06754 -0.20883 C 0.06927 -0.21276 0.07361 -0.22502 0.07674 -0.22941 C 0.08143 -0.23705 0.08785 -0.2426 0.09063 -0.25254 C 0.0974 -0.27521 0.08837 -0.24699 0.10139 -0.27659 C 0.10278 -0.27983 0.10295 -0.28353 0.10434 -0.28677 C 0.11042 -0.30041 0.11893 -0.31036 0.12292 -0.32585 C 0.12761 -0.34412 0.13073 -0.36193 0.13212 -0.38113 C 0.13247 -0.38552 0.13368 -0.41235 0.13524 -0.41998 C 0.13802 -0.43362 0.14757 -0.44889 0.15521 -0.45906 C 0.16094 -0.48126 0.15972 -0.47895 0.15972 -0.50809 " pathEditMode="relative" rAng="0" ptsTypes="fffffffffff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-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43 -0.00416 C 0.13455 -0.00555 0.16285 -0.00532 0.19098 -0.00833 C 0.19861 -0.00948 0.20573 -0.01966 0.2125 -0.02267 C 0.22049 -0.02637 0.229 -0.02799 0.23716 -0.03076 C 0.23872 -0.03122 0.26337 -0.04579 0.26945 -0.04926 C 0.28733 -0.05944 0.30539 -0.06869 0.32014 -0.08603 C 0.33091 -0.09852 0.33646 -0.1161 0.3448 -0.13113 C 0.34688 -0.13922 0.34896 -0.14663 0.35261 -0.15379 C 0.35365 -0.15796 0.35434 -0.16212 0.35556 -0.16605 C 0.35782 -0.17299 0.36337 -0.18663 0.36337 -0.1864 C 0.36476 -0.1975 0.36789 -0.20144 0.37101 -0.21115 C 0.37605 -0.22711 0.38021 -0.23728 0.38646 -0.25208 C 0.38941 -0.25902 0.39375 -0.26503 0.39566 -0.27267 C 0.39792 -0.28122 0.39705 -0.27914 0.40174 -0.28909 C 0.40365 -0.29325 0.40799 -0.30134 0.40799 -0.30111 C 0.40903 -0.3062 0.40955 -0.31106 0.41094 -0.31568 C 0.41164 -0.31799 0.41337 -0.31938 0.41407 -0.32169 C 0.41615 -0.3291 0.41684 -0.33696 0.41875 -0.34436 C 0.42014 -0.36194 0.42257 -0.37789 0.42483 -0.39547 C 0.42396 -0.4223 0.42761 -0.46832 0.40799 -0.48774 C 0.40486 -0.5 0.40886 -0.48844 0.40018 -0.5 C 0.39879 -0.50185 0.39844 -0.5044 0.39723 -0.50625 C 0.39254 -0.51272 0.38664 -0.51827 0.38177 -0.52475 " pathEditMode="relative" rAng="0" ptsTypes="ffffffffffffffffffffff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-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5.55042E-7 C -0.00139 -0.12604 -0.00053 -0.22595 -0.00782 -0.34228 C -0.00834 -0.3587 -0.00921 -0.37489 -0.00921 -0.39131 C -0.00921 -0.40703 -0.00973 -0.42299 -0.00782 -0.43848 C -0.00712 -0.44334 -0.00157 -0.45074 -0.00157 -0.45074 C 0.00225 -0.46577 -0.00313 -0.44866 0.00451 -0.46092 C 0.00607 -0.46323 0.00642 -0.46647 0.00763 -0.46924 C 0.01076 -0.47641 0.01493 -0.48289 0.0184 -0.48983 C 0.02135 -0.50486 0.02361 -0.51989 0.02604 -0.53492 C 0.02569 -0.55897 0.02864 -0.62419 0.01996 -0.65773 C 0.01857 -0.67877 0.01388 -0.70051 0.01388 -0.72132 " pathEditMode="relative" ptsTypes="ffffffffffA">
                                      <p:cBhvr>
                                        <p:cTn id="2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-0.07447 L -0.0033 -0.407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9944E-6 L -0.00782 -0.5374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28 -0.01665 C -0.07188 -0.02243 -0.07709 -0.03793 -0.08212 -0.04741 C -0.08316 -0.04949 -0.0842 -0.05134 -0.08525 -0.05342 C -0.08629 -0.05551 -0.08837 -0.05967 -0.08837 -0.05944 C -0.09028 -0.07077 -0.09462 -0.08025 -0.10052 -0.08835 C -0.10278 -0.10037 -0.10799 -0.10824 -0.11441 -0.11702 C -0.11632 -0.12651 -0.11754 -0.13206 -0.12361 -0.13761 C -0.13108 -0.16675 -0.12136 -0.13367 -0.13299 -0.16004 C -0.14236 -0.18155 -0.13177 -0.1686 -0.14375 -0.18062 C -0.14584 -0.19935 -0.15469 -0.21161 -0.16216 -0.22757 C -0.16528 -0.23428 -0.17292 -0.24607 -0.17292 -0.24584 C -0.17639 -0.26503 -0.17188 -0.24491 -0.17761 -0.26041 C -0.18073 -0.26897 -0.18039 -0.27822 -0.18368 -0.287 C -0.1842 -0.28978 -0.18438 -0.29279 -0.18525 -0.29533 C -0.18594 -0.29764 -0.18768 -0.29903 -0.18837 -0.30134 C -0.19219 -0.31522 -0.19063 -0.3321 -0.19289 -0.34644 C -0.19375 -0.35153 -0.19653 -0.35569 -0.19757 -0.36078 C -0.2 -0.37304 -0.2007 -0.38576 -0.20365 -0.39778 C -0.20521 -0.40403 -0.20938 -0.41027 -0.21129 -0.41628 C -0.21528 -0.42831 -0.21493 -0.43941 -0.22223 -0.44889 C -0.22275 -0.45167 -0.22275 -0.45467 -0.22361 -0.45722 C -0.22518 -0.46161 -0.22986 -0.46947 -0.22986 -0.46924 C -0.23195 -0.48058 -0.23455 -0.49029 -0.24063 -0.49815 C -0.24375 -0.51041 -0.25104 -0.51781 -0.25903 -0.52475 C -0.26233 -0.53816 -0.25799 -0.52336 -0.26528 -0.53724 C -0.26771 -0.54163 -0.2691 -0.54695 -0.27136 -0.55157 C -0.2717 -0.55551 -0.27188 -0.57817 -0.27761 -0.57817 " pathEditMode="relative" rAng="0" ptsTypes="ffffffffffffffffffffffffff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-2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04 -0.00416 C 0.02361 -0.01688 0.02969 -0.02312 0.03629 -0.03284 C 0.0467 -0.0481 0.06059 -0.07076 0.07622 -0.07608 C 0.0882 -0.08672 0.09861 -0.1006 0.11163 -0.10869 C 0.11927 -0.11933 0.1283 -0.12719 0.13472 -0.13945 C 0.13976 -0.16628 0.13195 -0.13274 0.1408 -0.15171 C 0.14254 -0.15541 0.14288 -0.16003 0.14392 -0.1642 C 0.14514 -0.16882 0.15087 -0.1783 0.15313 -0.18247 C 0.15903 -0.1938 0.16302 -0.20791 0.17014 -0.21739 C 0.17344 -0.23219 0.17951 -0.24514 0.19011 -0.25231 C 0.19306 -0.26341 0.18993 -0.25508 0.19931 -0.26665 C 0.20365 -0.27197 0.21163 -0.28307 0.21163 -0.28284 C 0.21493 -0.29579 0.21042 -0.28214 0.21927 -0.29533 C 0.2217 -0.29903 0.22292 -0.30411 0.22552 -0.30758 C 0.22708 -0.30966 0.22847 -0.31151 0.23004 -0.3136 C 0.23351 -0.33233 0.2283 -0.31105 0.23785 -0.33002 C 0.24931 -0.35314 0.23281 -0.33002 0.24549 -0.34644 C 0.24792 -0.36309 0.24566 -0.35384 0.25469 -0.37303 L 0.25469 -0.3728 C 0.25521 -0.37511 0.25521 -0.37766 0.25625 -0.37928 C 0.25833 -0.38251 0.26129 -0.38459 0.26389 -0.38737 C 0.26597 -0.39593 0.26736 -0.40101 0.27309 -0.40587 C 0.27622 -0.41142 0.2783 -0.41836 0.28247 -0.42229 C 0.28993 -0.42923 0.29861 -0.43917 0.30399 -0.44889 C 0.30972 -0.45953 0.3066 -0.4549 0.3132 -0.46323 C 0.31563 -0.47317 0.32292 -0.48242 0.32847 -0.49005 C 0.32951 -0.49537 0.33056 -0.50092 0.3316 -0.50624 C 0.33281 -0.51225 0.3382 -0.51526 0.3408 -0.52058 C 0.34462 -0.54116 0.33906 -0.51595 0.34705 -0.537 C 0.34809 -0.53954 0.34774 -0.54278 0.34861 -0.54533 C 0.3592 -0.574 0.35191 -0.54648 0.35625 -0.56383 C 0.35573 -0.57608 0.35608 -0.58834 0.35469 -0.6006 C 0.35399 -0.6073 0.35278 -0.60684 0.35 -0.60684 " pathEditMode="relative" rAng="0" ptsTypes="fffffffffffffffffFffffffffffffffA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-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02 0.04464 C 0.0585 0.03978 0.05677 0.03562 0.05677 0.03076 C 0.0559 -0.01804 0.06319 -0.06128 0.06684 -0.10823 C 0.0677 -0.13182 0.06857 -0.15518 0.07152 -0.17761 C 0.07204 -0.19496 0.07204 -0.20444 0.07395 -0.21924 C 0.07482 -0.23774 0.07639 -0.25647 0.07777 -0.27474 C 0.07847 -0.29394 0.07968 -0.31753 0.07777 -0.33626 C 0.07639 -0.35176 0.07343 -0.35499 0.07083 -0.36609 C 0.06909 -0.37257 0.06614 -0.38575 0.06614 -0.38552 C 0.06545 -0.39616 0.06562 -0.3987 0.06441 -0.40772 C 0.06406 -0.41165 0.06302 -0.41952 0.06302 -0.41929 C 0.06145 -0.45351 0.05972 -0.45652 0.06145 -0.49861 C 0.06163 -0.503 0.06302 -0.51064 0.06302 -0.51041 C 0.06267 -0.51734 0.06284 -0.52405 0.06215 -0.53053 C 0.06163 -0.53631 0.05902 -0.54625 0.05902 -0.54602 C 0.0585 -0.55134 0.05764 -0.56267 0.05677 -0.56614 C 0.05625 -0.56822 0.0552 -0.57192 0.0552 -0.57192 " pathEditMode="relative" rAng="0" ptsTypes="ffffffffffffffff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-3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66512E-6 L 2.5E-6 -0.6607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9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4ECC2"/>
                                      </p:to>
                                    </p:animClr>
                                    <p:animClr clrSpc="rgb">
                                      <p:cBhvr>
                                        <p:cTn id="70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ECC2"/>
                                      </p:to>
                                    </p:animClr>
                                    <p:set>
                                      <p:cBhvr>
                                        <p:cTn id="7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qe1IPu_larg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410" name="Picture 2" descr="Sizam каска захисна будівельна з вентиляцією жовта, Safe-Guard 2130, арт.  35016 (ID#1680552324), цена: 228 ₴, купить на Prom.u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67447"/>
            <a:ext cx="1403648" cy="1490553"/>
          </a:xfrm>
          <a:prstGeom prst="rect">
            <a:avLst/>
          </a:prstGeom>
          <a:noFill/>
        </p:spPr>
      </p:pic>
      <p:pic>
        <p:nvPicPr>
          <p:cNvPr id="17412" name="Picture 4" descr="Перчатки строителя | Премиум Фото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907" b="9426"/>
          <a:stretch>
            <a:fillRect/>
          </a:stretch>
        </p:blipFill>
        <p:spPr bwMode="auto">
          <a:xfrm>
            <a:off x="4139952" y="3212976"/>
            <a:ext cx="1302271" cy="1440160"/>
          </a:xfrm>
          <a:prstGeom prst="rect">
            <a:avLst/>
          </a:prstGeom>
          <a:noFill/>
        </p:spPr>
      </p:pic>
      <p:pic>
        <p:nvPicPr>
          <p:cNvPr id="6" name="Рисунок 5" descr="161-502-160-430x430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31" t="4289" r="4289" b="6047"/>
          <a:stretch>
            <a:fillRect/>
          </a:stretch>
        </p:blipFill>
        <p:spPr>
          <a:xfrm rot="1409315">
            <a:off x="1237399" y="4858636"/>
            <a:ext cx="1289084" cy="1240439"/>
          </a:xfrm>
          <a:prstGeom prst="rect">
            <a:avLst/>
          </a:prstGeom>
        </p:spPr>
      </p:pic>
      <p:pic>
        <p:nvPicPr>
          <p:cNvPr id="8" name="Рисунок 7" descr="31186_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43096">
            <a:off x="1957102" y="5513677"/>
            <a:ext cx="3687935" cy="1517424"/>
          </a:xfrm>
          <a:prstGeom prst="rect">
            <a:avLst/>
          </a:prstGeom>
        </p:spPr>
      </p:pic>
      <p:pic>
        <p:nvPicPr>
          <p:cNvPr id="9" name="Рисунок 8" descr="catalog_origin_309474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200" t="9051" r="24800" b="10101"/>
          <a:stretch>
            <a:fillRect/>
          </a:stretch>
        </p:blipFill>
        <p:spPr>
          <a:xfrm flipH="1">
            <a:off x="7452320" y="3212976"/>
            <a:ext cx="1009982" cy="1944216"/>
          </a:xfrm>
          <a:prstGeom prst="rect">
            <a:avLst/>
          </a:prstGeom>
        </p:spPr>
      </p:pic>
      <p:pic>
        <p:nvPicPr>
          <p:cNvPr id="11" name="Рисунок 10" descr="intertool-vt-3106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723650">
            <a:off x="2736757" y="3609982"/>
            <a:ext cx="1569351" cy="1569351"/>
          </a:xfrm>
          <a:prstGeom prst="rect">
            <a:avLst/>
          </a:prstGeom>
        </p:spPr>
      </p:pic>
      <p:pic>
        <p:nvPicPr>
          <p:cNvPr id="12" name="Рисунок 11" descr="ruletka-1000x1000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450" b="20601"/>
          <a:stretch>
            <a:fillRect/>
          </a:stretch>
        </p:blipFill>
        <p:spPr>
          <a:xfrm>
            <a:off x="5796136" y="3933056"/>
            <a:ext cx="1859797" cy="1152128"/>
          </a:xfrm>
          <a:prstGeom prst="rect">
            <a:avLst/>
          </a:prstGeom>
        </p:spPr>
      </p:pic>
      <p:pic>
        <p:nvPicPr>
          <p:cNvPr id="13" name="Рисунок 12" descr="vitals-master-et1380hl-2-1000x100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650" b="12201"/>
          <a:stretch>
            <a:fillRect/>
          </a:stretch>
        </p:blipFill>
        <p:spPr>
          <a:xfrm>
            <a:off x="0" y="3068960"/>
            <a:ext cx="3048000" cy="2016224"/>
          </a:xfrm>
          <a:prstGeom prst="rect">
            <a:avLst/>
          </a:prstGeom>
        </p:spPr>
      </p:pic>
      <p:pic>
        <p:nvPicPr>
          <p:cNvPr id="15" name="Рисунок 14" descr="Без названия (3)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3928" y="5229200"/>
            <a:ext cx="1371300" cy="912538"/>
          </a:xfrm>
          <a:prstGeom prst="rect">
            <a:avLst/>
          </a:prstGeom>
        </p:spPr>
      </p:pic>
      <p:pic>
        <p:nvPicPr>
          <p:cNvPr id="17414" name="Picture 6" descr="Мастерок- кельма штукатурная сталь 165х140 (нерж.) Фаворит 06-110 -  Строительный Магазин Стройматериалы Запорожье Торус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60" t="4536" b="9281"/>
          <a:stretch>
            <a:fillRect/>
          </a:stretch>
        </p:blipFill>
        <p:spPr bwMode="auto">
          <a:xfrm>
            <a:off x="6876256" y="5381058"/>
            <a:ext cx="1584176" cy="1476942"/>
          </a:xfrm>
          <a:prstGeom prst="rect">
            <a:avLst/>
          </a:prstGeom>
          <a:noFill/>
        </p:spPr>
      </p:pic>
      <p:pic>
        <p:nvPicPr>
          <p:cNvPr id="20" name="Рисунок 19" descr="a8dbe27ea899d14b7bd390bd6bc4c5f2_1024x768.jpg"/>
          <p:cNvPicPr>
            <a:picLocks noChangeAspect="1"/>
          </p:cNvPicPr>
          <p:nvPr/>
        </p:nvPicPr>
        <p:blipFill>
          <a:blip r:embed="rId13" cstate="print"/>
          <a:srcRect l="8263"/>
          <a:stretch>
            <a:fillRect/>
          </a:stretch>
        </p:blipFill>
        <p:spPr>
          <a:xfrm>
            <a:off x="3203848" y="0"/>
            <a:ext cx="2344590" cy="1916832"/>
          </a:xfrm>
          <a:prstGeom prst="rect">
            <a:avLst/>
          </a:prstGeom>
        </p:spPr>
      </p:pic>
      <p:pic>
        <p:nvPicPr>
          <p:cNvPr id="21" name="Рисунок 20" descr="nozh-povarskoy-200-mm-niza-arcos-135800-1-1000x1000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051" b="9051"/>
          <a:stretch>
            <a:fillRect/>
          </a:stretch>
        </p:blipFill>
        <p:spPr>
          <a:xfrm>
            <a:off x="5220072" y="5157192"/>
            <a:ext cx="1700808" cy="1392943"/>
          </a:xfrm>
          <a:prstGeom prst="rect">
            <a:avLst/>
          </a:prstGeom>
        </p:spPr>
      </p:pic>
      <p:pic>
        <p:nvPicPr>
          <p:cNvPr id="22" name="Рисунок 21" descr="105509-750x750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51" t="12201" r="5901" b="10100"/>
          <a:stretch>
            <a:fillRect/>
          </a:stretch>
        </p:blipFill>
        <p:spPr>
          <a:xfrm>
            <a:off x="5436096" y="2996952"/>
            <a:ext cx="1534549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14524E-6 L 0.00781 -0.178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90287E-6 C 0.01493 -0.00486 0.02257 -0.02637 0.03524 -0.03724 C 0.03802 -0.04857 0.04653 -0.05505 0.05365 -0.06222 C 0.0559 -0.07054 0.06059 -0.07447 0.06424 -0.08187 C 0.0691 -0.09159 0.07292 -0.10037 0.07951 -0.10893 C 0.08542 -0.1272 0.09792 -0.14154 0.10885 -0.15542 C 0.11753 -0.16629 0.12188 -0.18178 0.13021 -0.19242 C 0.1401 -0.20491 0.15313 -0.22133 0.16563 -0.22919 C 0.17188 -0.23705 0.17587 -0.24515 0.18403 -0.24862 C 0.18542 -0.25139 0.18681 -0.25417 0.18854 -0.25648 C 0.18976 -0.25787 0.19184 -0.25856 0.19306 -0.26041 C 0.19497 -0.26319 0.19583 -0.26712 0.19774 -0.26989 C 0.19948 -0.27244 0.20208 -0.27359 0.20382 -0.27591 C 0.20851 -0.28169 0.21094 -0.28655 0.21771 -0.28955 C 0.22778 -0.30181 0.23854 -0.30551 0.25139 -0.31083 C 0.25833 -0.31638 0.26719 -0.32447 0.27448 -0.32632 C 0.27969 -0.32748 0.28993 -0.33025 0.28993 -0.33002 C 0.30087 -0.33951 0.29653 -0.33465 0.30365 -0.3439 C 0.30712 -0.35708 0.30521 -0.34783 0.30521 -0.37281 " pathEditMode="relative" rAng="0" ptsTypes="ffffffffffffffffff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-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022E-6 L 0.00781 -0.7867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0.10222 L -0.00521 -0.230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9112 L 0.00573 -0.6762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0.10846 L -0.01111 -0.2245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83996E-6 L 3.05556E-6 -0.3330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4 0.04718 L 0.00295 -0.4144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942E-6 L -3.33333E-6 -0.4509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6 -0.01041 C -0.0375 -0.0229 -0.04236 -0.03261 -0.05746 -0.04001 C -0.05937 -0.04279 -0.06111 -0.0458 -0.06337 -0.04834 C -0.06684 -0.0525 -0.07465 -0.06083 -0.07465 -0.0606 C -0.07743 -0.07332 -0.08559 -0.08234 -0.08889 -0.09459 C -0.09531 -0.1198 -0.10017 -0.14547 -0.10885 -0.17045 C -0.1191 -0.26087 -0.10781 -0.15542 -0.11753 -0.37882 C -0.11823 -0.39455 -0.12205 -0.41004 -0.12621 -0.42507 C -0.12916 -0.43479 -0.13472 -0.45468 -0.13472 -0.45444 C -0.13715 -0.4741 -0.13941 -0.49422 -0.1434 -0.51388 C -0.14427 -0.51897 -0.14844 -0.52776 -0.15173 -0.53261 C -0.1533 -0.53493 -0.15746 -0.53886 -0.15746 -0.53863 " pathEditMode="relative" rAng="0" ptsTypes="fffffffffffA">
                                      <p:cBhvr>
                                        <p:cTn id="50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-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4793572_16-p-fon-dlya-detskoi-prezentatsii-kartinki-18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52015" cy="6858000"/>
          </a:xfrm>
          <a:prstGeom prst="rect">
            <a:avLst/>
          </a:prstGeom>
        </p:spPr>
      </p:pic>
      <p:pic>
        <p:nvPicPr>
          <p:cNvPr id="3" name="Рисунок 2" descr="kak-stat-uspeshnym-parikmakherom-61573269191028.jpg"/>
          <p:cNvPicPr>
            <a:picLocks noChangeAspect="1"/>
          </p:cNvPicPr>
          <p:nvPr/>
        </p:nvPicPr>
        <p:blipFill>
          <a:blip r:embed="rId3" cstate="print"/>
          <a:srcRect l="21922" r="28262"/>
          <a:stretch>
            <a:fillRect/>
          </a:stretch>
        </p:blipFill>
        <p:spPr>
          <a:xfrm>
            <a:off x="3347864" y="0"/>
            <a:ext cx="1980220" cy="2647950"/>
          </a:xfrm>
          <a:prstGeom prst="rect">
            <a:avLst/>
          </a:prstGeom>
        </p:spPr>
      </p:pic>
      <p:pic>
        <p:nvPicPr>
          <p:cNvPr id="16388" name="Picture 4" descr="ᐈ Керамічна кругла щітка – Ceramic Round Brush 43 мм - купити на  balmainhair.com.u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849" r="35849"/>
          <a:stretch>
            <a:fillRect/>
          </a:stretch>
        </p:blipFill>
        <p:spPr bwMode="auto">
          <a:xfrm rot="16200000">
            <a:off x="1031380" y="3513236"/>
            <a:ext cx="672528" cy="2376264"/>
          </a:xfrm>
          <a:prstGeom prst="rect">
            <a:avLst/>
          </a:prstGeom>
          <a:noFill/>
        </p:spPr>
      </p:pic>
      <p:pic>
        <p:nvPicPr>
          <p:cNvPr id="16390" name="Picture 6" descr="Професійні інструменти для стрижки волосся. Порівняти ціни та купити на  Prom.u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5442198" y="3062858"/>
            <a:ext cx="1009650" cy="1885950"/>
          </a:xfrm>
          <a:prstGeom prst="rect">
            <a:avLst/>
          </a:prstGeom>
          <a:noFill/>
        </p:spPr>
      </p:pic>
      <p:pic>
        <p:nvPicPr>
          <p:cNvPr id="16392" name="Picture 8" descr="Denman DC05 Tail Comb | WhatHeWants.com.s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255" t="10294" r="39216" b="10294"/>
          <a:stretch>
            <a:fillRect/>
          </a:stretch>
        </p:blipFill>
        <p:spPr bwMode="auto">
          <a:xfrm>
            <a:off x="2665872" y="4509120"/>
            <a:ext cx="521973" cy="2348880"/>
          </a:xfrm>
          <a:prstGeom prst="rect">
            <a:avLst/>
          </a:prstGeom>
          <a:noFill/>
        </p:spPr>
      </p:pic>
      <p:pic>
        <p:nvPicPr>
          <p:cNvPr id="16394" name="Picture 10" descr="Фен PHILIPS BHD274/00 – фото, отзывы, характеристики в интернет-магазине  ROZETKA | Купить в Украине: Киеве, Харькове, Днепре, Одессе, Запорожье,  Львове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58011" y="4498113"/>
            <a:ext cx="2185989" cy="2359887"/>
          </a:xfrm>
          <a:prstGeom prst="rect">
            <a:avLst/>
          </a:prstGeom>
          <a:noFill/>
        </p:spPr>
      </p:pic>
      <p:pic>
        <p:nvPicPr>
          <p:cNvPr id="16396" name="Picture 12" descr="Фарба для волосся - LOreal Paris Excellence: купити за найкращою ціною в  Україні | Makeup.u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088" y="4653136"/>
            <a:ext cx="1329116" cy="2016224"/>
          </a:xfrm>
          <a:prstGeom prst="rect">
            <a:avLst/>
          </a:prstGeom>
          <a:noFill/>
        </p:spPr>
      </p:pic>
      <p:pic>
        <p:nvPicPr>
          <p:cNvPr id="16400" name="Picture 16" descr="Набір для фарбування волосся - Avon: купити за найкращою ціною в Україні |  Makeup.ua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186" r="24119"/>
          <a:stretch>
            <a:fillRect/>
          </a:stretch>
        </p:blipFill>
        <p:spPr bwMode="auto">
          <a:xfrm>
            <a:off x="3419872" y="4261630"/>
            <a:ext cx="1368152" cy="2596369"/>
          </a:xfrm>
          <a:prstGeom prst="rect">
            <a:avLst/>
          </a:prstGeom>
          <a:noFill/>
        </p:spPr>
      </p:pic>
      <p:pic>
        <p:nvPicPr>
          <p:cNvPr id="16404" name="Picture 20" descr="Зажимы для Волос Парикмахерские – купить на OZON по низкой цене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-13079" y="5349782"/>
            <a:ext cx="1772817" cy="1243619"/>
          </a:xfrm>
          <a:prstGeom prst="rect">
            <a:avLst/>
          </a:prstGeom>
          <a:noFill/>
        </p:spPr>
      </p:pic>
      <p:pic>
        <p:nvPicPr>
          <p:cNvPr id="16406" name="Picture 22" descr="Ключ гайковий двосторонній 22х24 7811-0025 ГОСТ 2839-80 (СРЗ, ЗіК): продаж,  ціна у Миколаєві. Торцеві головки від &quot;НИКОЛАЕВИНСТРУМЕНТ&quot; - 139266740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923" b="34154"/>
          <a:stretch>
            <a:fillRect/>
          </a:stretch>
        </p:blipFill>
        <p:spPr bwMode="auto">
          <a:xfrm>
            <a:off x="7020272" y="3933056"/>
            <a:ext cx="1964611" cy="432048"/>
          </a:xfrm>
          <a:prstGeom prst="rect">
            <a:avLst/>
          </a:prstGeom>
          <a:noFill/>
        </p:spPr>
      </p:pic>
      <p:pic>
        <p:nvPicPr>
          <p:cNvPr id="16408" name="Picture 24" descr="Купити текстурована нитка 150d/1 №200 фіолетовий в Києві, Україні. Ціна.  Фото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875" t="7875" r="29126"/>
          <a:stretch>
            <a:fillRect/>
          </a:stretch>
        </p:blipFill>
        <p:spPr bwMode="auto">
          <a:xfrm>
            <a:off x="1835696" y="5085184"/>
            <a:ext cx="669266" cy="1468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27174 L -0.00382 -0.6047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57 -0.0976 L 0.14461 -0.59066 " pathEditMode="relative" ptsTypes="AA">
                                      <p:cBhvr>
                                        <p:cTn id="16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4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4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0.02104 C -0.01701 -0.00116 -0.01458 -0.03215 -0.0302 -0.04394 C -0.03315 -0.05759 -0.03923 -0.06429 -0.046 -0.07308 C -0.04756 -0.07516 -0.04878 -0.07771 -0.05017 -0.07979 C -0.05538 -0.0865 -0.06076 -0.0932 -0.06614 -0.09991 C -0.07013 -0.10523 -0.07569 -0.10708 -0.08038 -0.11101 C -0.08489 -0.12165 -0.08888 -0.1191 -0.09618 -0.12442 C -0.09756 -0.12743 -0.09878 -0.1309 -0.10034 -0.13344 C -0.10173 -0.13552 -0.10364 -0.13576 -0.10468 -0.13784 C -0.10625 -0.14038 -0.10642 -0.14431 -0.10763 -0.14686 C -0.11284 -0.15657 -0.11909 -0.16466 -0.12482 -0.17368 C -0.12621 -0.17576 -0.12621 -0.18016 -0.12777 -0.1827 C -0.13333 -0.19242 -0.14027 -0.20005 -0.14635 -0.2093 C -0.15381 -0.22109 -0.15902 -0.23774 -0.16927 -0.24306 C -0.1717 -0.24607 -0.1743 -0.24861 -0.17638 -0.25185 C -0.17829 -0.25463 -0.17899 -0.25833 -0.18072 -0.26087 C -0.18333 -0.26434 -0.18663 -0.26642 -0.1894 -0.26966 C -0.19097 -0.27174 -0.19184 -0.27521 -0.19357 -0.2766 C -0.19635 -0.27822 -0.19947 -0.27799 -0.20225 -0.27868 C -0.20468 -0.28423 -0.20798 -0.29255 -0.21093 -0.29672 C -0.21302 -0.29949 -0.21579 -0.30065 -0.21805 -0.30319 C -0.21961 -0.30527 -0.22083 -0.30782 -0.22239 -0.31013 C -0.225 -0.31823 -0.22621 -0.32701 -0.22951 -0.33465 C -0.23055 -0.33696 -0.23263 -0.33881 -0.23368 -0.34135 C -0.23767 -0.35014 -0.23784 -0.35546 -0.24392 -0.36147 C -0.24704 -0.3772 -0.26006 -0.3846 -0.26961 -0.3883 C -0.27013 -0.39061 -0.26979 -0.39385 -0.271 -0.39501 C -0.27343 -0.39778 -0.27968 -0.3994 -0.27968 -0.39917 C -0.28611 -0.40703 -0.29722 -0.42461 -0.30555 -0.42831 C -0.31128 -0.43548 -0.31423 -0.43687 -0.32118 -0.43964 C -0.32274 -0.44126 -0.32395 -0.44311 -0.32552 -0.44427 C -0.3269 -0.44519 -0.32881 -0.4445 -0.32986 -0.44635 C -0.33107 -0.44889 -0.3302 -0.45259 -0.33125 -0.45537 C -0.3335 -0.46277 -0.33611 -0.46994 -0.33975 -0.47549 C -0.34444 -0.48266 -0.34947 -0.48844 -0.35416 -0.49561 C -0.35625 -0.50416 -0.35833 -0.5111 -0.35833 -0.52012 " pathEditMode="relative" rAng="0" ptsTypes="fffffffffffffffffffffffffffffffffffA">
                                      <p:cBhvr>
                                        <p:cTn id="26" dur="2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" y="-2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6947E-6 L -0.18906 -0.13645 " pathEditMode="relative" ptsTypes="AA">
                                      <p:cBhvr>
                                        <p:cTn id="31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16 0.00023 L 0.01406 -0.5978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-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05 0.0081 L -0.01024 -0.6211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6.47549E-7 L -0.00782 -0.5978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75347456_nezhnyj-fon-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436" name="Picture 4" descr="Вилка столовая Wilmax 999302 - купить по лучшей цене в Алматы |  интернет-магазин Технодом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974" r="41507"/>
          <a:stretch>
            <a:fillRect/>
          </a:stretch>
        </p:blipFill>
        <p:spPr bwMode="auto">
          <a:xfrm>
            <a:off x="432610" y="4725144"/>
            <a:ext cx="394973" cy="2132856"/>
          </a:xfrm>
          <a:prstGeom prst="rect">
            <a:avLst/>
          </a:prstGeom>
          <a:noFill/>
        </p:spPr>
      </p:pic>
      <p:pic>
        <p:nvPicPr>
          <p:cNvPr id="18440" name="Picture 8" descr="Доска разделочная, 32х20 см, цвет МИКС (1254075) - Купить по цене от 97.02  руб. | Интернет магазин SIMA-LAND.RU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9FFFD"/>
              </a:clrFrom>
              <a:clrTo>
                <a:srgbClr val="F9FFFD">
                  <a:alpha val="0"/>
                </a:srgbClr>
              </a:clrTo>
            </a:clrChange>
          </a:blip>
          <a:srcRect l="20160" r="19361"/>
          <a:stretch>
            <a:fillRect/>
          </a:stretch>
        </p:blipFill>
        <p:spPr bwMode="auto">
          <a:xfrm>
            <a:off x="1254202" y="4653136"/>
            <a:ext cx="1333483" cy="2204864"/>
          </a:xfrm>
          <a:prstGeom prst="rect">
            <a:avLst/>
          </a:prstGeom>
          <a:noFill/>
        </p:spPr>
      </p:pic>
      <p:pic>
        <p:nvPicPr>
          <p:cNvPr id="7" name="Рисунок 6" descr="e3a122e346d2aaaae47f83ae6466082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929" t="4284" r="29930" b="4284"/>
          <a:stretch>
            <a:fillRect/>
          </a:stretch>
        </p:blipFill>
        <p:spPr>
          <a:xfrm>
            <a:off x="8287918" y="3933056"/>
            <a:ext cx="856081" cy="2924944"/>
          </a:xfrm>
          <a:prstGeom prst="rect">
            <a:avLst/>
          </a:prstGeom>
        </p:spPr>
      </p:pic>
      <p:pic>
        <p:nvPicPr>
          <p:cNvPr id="8" name="Рисунок 7" descr="images (7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825" b="7135"/>
          <a:stretch>
            <a:fillRect/>
          </a:stretch>
        </p:blipFill>
        <p:spPr>
          <a:xfrm>
            <a:off x="2771801" y="5659958"/>
            <a:ext cx="2160240" cy="1198041"/>
          </a:xfrm>
          <a:prstGeom prst="rect">
            <a:avLst/>
          </a:prstGeom>
        </p:spPr>
      </p:pic>
      <p:pic>
        <p:nvPicPr>
          <p:cNvPr id="9" name="Рисунок 8" descr="INT2234-5_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650" b="14301"/>
          <a:stretch>
            <a:fillRect/>
          </a:stretch>
        </p:blipFill>
        <p:spPr>
          <a:xfrm>
            <a:off x="5724128" y="5380643"/>
            <a:ext cx="2306600" cy="1477357"/>
          </a:xfrm>
          <a:prstGeom prst="rect">
            <a:avLst/>
          </a:prstGeom>
        </p:spPr>
      </p:pic>
      <p:pic>
        <p:nvPicPr>
          <p:cNvPr id="18442" name="Picture 10" descr="Столовая ложка Baget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475" t="4142" r="35975" b="3689"/>
          <a:stretch>
            <a:fillRect/>
          </a:stretch>
        </p:blipFill>
        <p:spPr bwMode="auto">
          <a:xfrm rot="5400000">
            <a:off x="1027039" y="3013521"/>
            <a:ext cx="572690" cy="2123728"/>
          </a:xfrm>
          <a:prstGeom prst="rect">
            <a:avLst/>
          </a:prstGeom>
          <a:noFill/>
        </p:spPr>
      </p:pic>
      <p:pic>
        <p:nvPicPr>
          <p:cNvPr id="18446" name="Picture 14" descr="Miska VETLE Ø15xV8 cm květy | JYSK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48" t="4235" r="3233" b="6825"/>
          <a:stretch>
            <a:fillRect/>
          </a:stretch>
        </p:blipFill>
        <p:spPr bwMode="auto">
          <a:xfrm>
            <a:off x="4499992" y="4437112"/>
            <a:ext cx="1656184" cy="1159329"/>
          </a:xfrm>
          <a:prstGeom prst="rect">
            <a:avLst/>
          </a:prstGeom>
          <a:noFill/>
        </p:spPr>
      </p:pic>
      <p:pic>
        <p:nvPicPr>
          <p:cNvPr id="18448" name="Picture 16" descr="Ніж жилувальний Eicker 27.504 260 мм жовтий - ФудПак Сервіс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799" b="36214"/>
          <a:stretch>
            <a:fillRect/>
          </a:stretch>
        </p:blipFill>
        <p:spPr bwMode="auto">
          <a:xfrm>
            <a:off x="2771800" y="3861048"/>
            <a:ext cx="2808312" cy="583840"/>
          </a:xfrm>
          <a:prstGeom prst="rect">
            <a:avLst/>
          </a:prstGeom>
          <a:noFill/>
        </p:spPr>
      </p:pic>
      <p:pic>
        <p:nvPicPr>
          <p:cNvPr id="11" name="Рисунок 10" descr="Без названия (6)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47864" y="0"/>
            <a:ext cx="1800225" cy="2543175"/>
          </a:xfrm>
          <a:prstGeom prst="rect">
            <a:avLst/>
          </a:prstGeom>
        </p:spPr>
      </p:pic>
      <p:pic>
        <p:nvPicPr>
          <p:cNvPr id="12" name="Рисунок 11" descr="elan-amphibio-12-c-power-shift-1-650x650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250" b="23249"/>
          <a:stretch>
            <a:fillRect/>
          </a:stretch>
        </p:blipFill>
        <p:spPr>
          <a:xfrm>
            <a:off x="6156176" y="4149080"/>
            <a:ext cx="2206639" cy="1180569"/>
          </a:xfrm>
          <a:prstGeom prst="rect">
            <a:avLst/>
          </a:prstGeom>
        </p:spPr>
      </p:pic>
      <p:pic>
        <p:nvPicPr>
          <p:cNvPr id="13" name="Рисунок 12" descr="88892103204350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1095"/>
          <a:stretch>
            <a:fillRect/>
          </a:stretch>
        </p:blipFill>
        <p:spPr>
          <a:xfrm>
            <a:off x="2915816" y="4581128"/>
            <a:ext cx="1341120" cy="100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9227 L -0.00208 -0.6167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4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087 L 0.00208 -0.5450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4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7655 L -0.00139 -0.5800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4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2951E-7 L -2.77778E-7 -0.167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12581E-6 L 0.37813 -0.4960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-2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036E-6 L 0.07483 -0.4095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-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34783E-6 L 0.00782 -0.7590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18432 L -0.00434 -0.5173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614793649_130-p-fon-dlya-detskoi-prezentatsii-kartinki-1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1" y="0"/>
            <a:ext cx="9144001" cy="6858000"/>
          </a:xfrm>
          <a:prstGeom prst="rect">
            <a:avLst/>
          </a:prstGeom>
        </p:spPr>
      </p:pic>
      <p:pic>
        <p:nvPicPr>
          <p:cNvPr id="1026" name="Picture 2" descr="Premium Photo | Rolls of bright multicolored fabric close-up. coils of  fabric are on the shelves in the stor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085184"/>
            <a:ext cx="2088232" cy="1567842"/>
          </a:xfrm>
          <a:prstGeom prst="rect">
            <a:avLst/>
          </a:prstGeom>
          <a:noFill/>
        </p:spPr>
      </p:pic>
      <p:pic>
        <p:nvPicPr>
          <p:cNvPr id="3" name="Рисунок 2" descr="images (10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0"/>
            <a:ext cx="2838450" cy="1916832"/>
          </a:xfrm>
          <a:prstGeom prst="rect">
            <a:avLst/>
          </a:prstGeom>
        </p:spPr>
      </p:pic>
      <p:pic>
        <p:nvPicPr>
          <p:cNvPr id="4" name="Рисунок 3" descr="images (11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5085184"/>
            <a:ext cx="1814711" cy="1453215"/>
          </a:xfrm>
          <a:prstGeom prst="rect">
            <a:avLst/>
          </a:prstGeom>
        </p:spPr>
      </p:pic>
      <p:pic>
        <p:nvPicPr>
          <p:cNvPr id="6" name="Рисунок 5" descr="top-5-nozhnitsy-schmetz-8202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0232" y="3789040"/>
            <a:ext cx="1682045" cy="771153"/>
          </a:xfrm>
          <a:prstGeom prst="rect">
            <a:avLst/>
          </a:prstGeom>
        </p:spPr>
      </p:pic>
      <p:pic>
        <p:nvPicPr>
          <p:cNvPr id="7" name="Рисунок 6" descr="Без названия (8)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3501008"/>
            <a:ext cx="1359594" cy="1359594"/>
          </a:xfrm>
          <a:prstGeom prst="rect">
            <a:avLst/>
          </a:prstGeom>
        </p:spPr>
      </p:pic>
      <p:pic>
        <p:nvPicPr>
          <p:cNvPr id="8" name="Рисунок 7" descr="Без названия (7)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17" r="6217"/>
          <a:stretch>
            <a:fillRect/>
          </a:stretch>
        </p:blipFill>
        <p:spPr>
          <a:xfrm>
            <a:off x="4788024" y="3645024"/>
            <a:ext cx="1440160" cy="1231900"/>
          </a:xfrm>
          <a:prstGeom prst="rect">
            <a:avLst/>
          </a:prstGeom>
        </p:spPr>
      </p:pic>
      <p:pic>
        <p:nvPicPr>
          <p:cNvPr id="9" name="Рисунок 8" descr="kniga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01" t="3106" r="12200" b="5948"/>
          <a:stretch>
            <a:fillRect/>
          </a:stretch>
        </p:blipFill>
        <p:spPr>
          <a:xfrm>
            <a:off x="2411760" y="3356992"/>
            <a:ext cx="1811451" cy="1656184"/>
          </a:xfrm>
          <a:prstGeom prst="rect">
            <a:avLst/>
          </a:prstGeom>
        </p:spPr>
      </p:pic>
      <p:pic>
        <p:nvPicPr>
          <p:cNvPr id="10" name="Рисунок 9" descr="lopatka-sadova-shirokaya-fiberplast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65" t="4641" r="7665" b="6153"/>
          <a:stretch>
            <a:fillRect/>
          </a:stretch>
        </p:blipFill>
        <p:spPr>
          <a:xfrm>
            <a:off x="2699792" y="5085184"/>
            <a:ext cx="1379136" cy="1453019"/>
          </a:xfrm>
          <a:prstGeom prst="rect">
            <a:avLst/>
          </a:prstGeom>
        </p:spPr>
      </p:pic>
      <p:pic>
        <p:nvPicPr>
          <p:cNvPr id="1028" name="Picture 4" descr="Швейна машинка електромеханічна Singer Heavy Duty 4423: продаж, ціна у  Львові. Експрес-тести від &quot;Інтернет-магазин &quot;Redprice&quot;&quot; - 1629234958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87"/>
          <a:stretch>
            <a:fillRect/>
          </a:stretch>
        </p:blipFill>
        <p:spPr bwMode="auto">
          <a:xfrm>
            <a:off x="6732240" y="4797152"/>
            <a:ext cx="2232248" cy="1855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54209E-6 L 1.38889E-6 -0.4824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62535E-6 L 0.01181 -0.5023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-2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55412E-6 L -0.00782 -0.2365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5342 L -0.19358 -0.4414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5643 L -0.00538 -0.2765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00648E-6 L -0.00799 -0.6924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3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60270722_1-kartinkin-net-p-fon-dlya-prezentatsii-fioletovii-nezhnii-k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453x453_05-39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012" t="18438" r="5313" b="19941"/>
          <a:stretch>
            <a:fillRect/>
          </a:stretch>
        </p:blipFill>
        <p:spPr>
          <a:xfrm>
            <a:off x="0" y="5301208"/>
            <a:ext cx="1968804" cy="1368152"/>
          </a:xfrm>
          <a:prstGeom prst="rect">
            <a:avLst/>
          </a:prstGeom>
        </p:spPr>
      </p:pic>
      <p:pic>
        <p:nvPicPr>
          <p:cNvPr id="5" name="Рисунок 4" descr="072-08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329" r="29328"/>
          <a:stretch>
            <a:fillRect/>
          </a:stretch>
        </p:blipFill>
        <p:spPr>
          <a:xfrm>
            <a:off x="5076056" y="4114800"/>
            <a:ext cx="1512168" cy="2743200"/>
          </a:xfrm>
          <a:prstGeom prst="rect">
            <a:avLst/>
          </a:prstGeom>
        </p:spPr>
      </p:pic>
      <p:pic>
        <p:nvPicPr>
          <p:cNvPr id="6" name="Рисунок 5" descr="1607414494_original-phot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0"/>
            <a:ext cx="3552281" cy="2204864"/>
          </a:xfrm>
          <a:prstGeom prst="rect">
            <a:avLst/>
          </a:prstGeom>
        </p:spPr>
      </p:pic>
      <p:pic>
        <p:nvPicPr>
          <p:cNvPr id="8" name="Рисунок 7" descr="16036-4820049490954.jpg"/>
          <p:cNvPicPr>
            <a:picLocks noChangeAspect="1"/>
          </p:cNvPicPr>
          <p:nvPr/>
        </p:nvPicPr>
        <p:blipFill>
          <a:blip r:embed="rId6" cstate="print"/>
          <a:srcRect l="8001" r="8001"/>
          <a:stretch>
            <a:fillRect/>
          </a:stretch>
        </p:blipFill>
        <p:spPr>
          <a:xfrm>
            <a:off x="3347864" y="4941169"/>
            <a:ext cx="1610116" cy="1916831"/>
          </a:xfrm>
          <a:prstGeom prst="rect">
            <a:avLst/>
          </a:prstGeom>
        </p:spPr>
      </p:pic>
      <p:pic>
        <p:nvPicPr>
          <p:cNvPr id="9" name="Рисунок 8" descr="17252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903" b="32026"/>
          <a:stretch>
            <a:fillRect/>
          </a:stretch>
        </p:blipFill>
        <p:spPr>
          <a:xfrm rot="16200000">
            <a:off x="1444404" y="5701629"/>
            <a:ext cx="1835696" cy="477045"/>
          </a:xfrm>
          <a:prstGeom prst="rect">
            <a:avLst/>
          </a:prstGeom>
        </p:spPr>
      </p:pic>
      <p:pic>
        <p:nvPicPr>
          <p:cNvPr id="10" name="Рисунок 9" descr="Без названия (9)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342" b="26951"/>
          <a:stretch>
            <a:fillRect/>
          </a:stretch>
        </p:blipFill>
        <p:spPr>
          <a:xfrm>
            <a:off x="2627784" y="3933056"/>
            <a:ext cx="2933700" cy="792088"/>
          </a:xfrm>
          <a:prstGeom prst="rect">
            <a:avLst/>
          </a:prstGeom>
        </p:spPr>
      </p:pic>
      <p:pic>
        <p:nvPicPr>
          <p:cNvPr id="19458" name="Picture 2" descr="Мел школьный оптом в Беларуси. Сравнить цены и поставщиков промышленных  товаров на маркетплейсе Deal.by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72" t="8794" r="7018" b="16551"/>
          <a:stretch>
            <a:fillRect/>
          </a:stretch>
        </p:blipFill>
        <p:spPr bwMode="auto">
          <a:xfrm>
            <a:off x="6732240" y="3284984"/>
            <a:ext cx="2051720" cy="1282325"/>
          </a:xfrm>
          <a:prstGeom prst="rect">
            <a:avLst/>
          </a:prstGeom>
          <a:noFill/>
        </p:spPr>
      </p:pic>
      <p:pic>
        <p:nvPicPr>
          <p:cNvPr id="12" name="Рисунок 11" descr="product_image_181254_84793-800x80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300" b="15351"/>
          <a:stretch>
            <a:fillRect/>
          </a:stretch>
        </p:blipFill>
        <p:spPr>
          <a:xfrm>
            <a:off x="0" y="3501008"/>
            <a:ext cx="1944806" cy="1368152"/>
          </a:xfrm>
          <a:prstGeom prst="rect">
            <a:avLst/>
          </a:prstGeom>
        </p:spPr>
      </p:pic>
      <p:pic>
        <p:nvPicPr>
          <p:cNvPr id="13" name="Рисунок 12" descr="images (9)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4248" y="4686300"/>
            <a:ext cx="2105025" cy="217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7428E-6 L 0.0158 -0.45097 " pathEditMode="relative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40518E-6 L 0.00539 -0.6806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-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6 -0.05828 L -0.0566 -0.391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8.51064E-7 L -0.2993 -0.28307 " pathEditMode="relative" ptsTypes="AA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4741 L -0.01267 -0.6454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12 0.03261 L -0.2224 -0.1352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58470"/>
            <a:ext cx="9177399" cy="6916470"/>
          </a:xfrm>
          <a:prstGeom prst="rect">
            <a:avLst/>
          </a:prstGeom>
        </p:spPr>
      </p:pic>
      <p:pic>
        <p:nvPicPr>
          <p:cNvPr id="20482" name="Picture 2" descr="Художник-любитель и профессионал , или кто есть кто | ART LIFE Виктории  Лат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0"/>
            <a:ext cx="2987442" cy="1988840"/>
          </a:xfrm>
          <a:prstGeom prst="rect">
            <a:avLst/>
          </a:prstGeom>
          <a:noFill/>
        </p:spPr>
      </p:pic>
      <p:pic>
        <p:nvPicPr>
          <p:cNvPr id="20484" name="Picture 4" descr="С. Пізн. 71.004 Елемент Фарби: продаж, ціна у Полтаві. Навчальні плакати  від &quot;Розумні діти&quot; - 144138142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53" t="30076" r="19282" b="19343"/>
          <a:stretch>
            <a:fillRect/>
          </a:stretch>
        </p:blipFill>
        <p:spPr bwMode="auto">
          <a:xfrm>
            <a:off x="0" y="5229200"/>
            <a:ext cx="2376264" cy="1412776"/>
          </a:xfrm>
          <a:prstGeom prst="rect">
            <a:avLst/>
          </a:prstGeom>
          <a:noFill/>
        </p:spPr>
      </p:pic>
      <p:pic>
        <p:nvPicPr>
          <p:cNvPr id="5" name="Рисунок 4" descr="1000_F_226375102_ZEqVLcvljjkr4QKS3cH1u6jBBya0ZM6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4139952" y="3501008"/>
            <a:ext cx="1956048" cy="1467036"/>
          </a:xfrm>
          <a:prstGeom prst="rect">
            <a:avLst/>
          </a:prstGeom>
        </p:spPr>
      </p:pic>
      <p:pic>
        <p:nvPicPr>
          <p:cNvPr id="6" name="Рисунок 5" descr="farbi-91031ptr-colorino-polsha-91031ptr-3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950" b="22700"/>
          <a:stretch>
            <a:fillRect/>
          </a:stretch>
        </p:blipFill>
        <p:spPr>
          <a:xfrm>
            <a:off x="2555776" y="5445224"/>
            <a:ext cx="2232248" cy="1412776"/>
          </a:xfrm>
          <a:prstGeom prst="rect">
            <a:avLst/>
          </a:prstGeom>
        </p:spPr>
      </p:pic>
      <p:pic>
        <p:nvPicPr>
          <p:cNvPr id="7" name="Рисунок 6" descr="holst-kupit-kiev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110"/>
          <a:stretch>
            <a:fillRect/>
          </a:stretch>
        </p:blipFill>
        <p:spPr>
          <a:xfrm>
            <a:off x="6948264" y="3048000"/>
            <a:ext cx="1977008" cy="3810000"/>
          </a:xfrm>
          <a:prstGeom prst="rect">
            <a:avLst/>
          </a:prstGeom>
        </p:spPr>
      </p:pic>
      <p:pic>
        <p:nvPicPr>
          <p:cNvPr id="8" name="Рисунок 7" descr="34054-800x800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650" t="22700" r="20600" b="27950"/>
          <a:stretch>
            <a:fillRect/>
          </a:stretch>
        </p:blipFill>
        <p:spPr>
          <a:xfrm flipH="1">
            <a:off x="5292080" y="5157192"/>
            <a:ext cx="1769558" cy="1512168"/>
          </a:xfrm>
          <a:prstGeom prst="rect">
            <a:avLst/>
          </a:prstGeom>
        </p:spPr>
      </p:pic>
      <p:pic>
        <p:nvPicPr>
          <p:cNvPr id="9" name="Рисунок 8" descr="verevka-pozharnaya-spasatelnaya-vps-30-1473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01" t="12049" r="12200" b="12374"/>
          <a:stretch>
            <a:fillRect/>
          </a:stretch>
        </p:blipFill>
        <p:spPr>
          <a:xfrm>
            <a:off x="1547664" y="3717032"/>
            <a:ext cx="1840900" cy="1587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1878E-6 L 0.02361 -0.67137 " pathEditMode="relative" ptsTypes="AA">
                                      <p:cBhvr>
                                        <p:cTn id="15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9.52821E-7 L -0.11806 -0.46161 " pathEditMode="relative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11 -0.0229 L 0.05834 -0.1801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-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06 0.0717 L -0.01354 -0.4213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-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1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Дидактична гра: “Кому що потрібно  для роботи?”</vt:lpstr>
      <vt:lpstr>                  Мета: розширити знання дітей про різні професії, зі знаряддям праці та транспортом, які використовують представники різних  професій; розвивати логічне мислення, уважність, спостережливість; розширити кругозір та словниковий запас; виховувати повагу та цікавість  до трудової  діяльності людей різних професій.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73</cp:revision>
  <dcterms:created xsi:type="dcterms:W3CDTF">2023-12-10T21:49:49Z</dcterms:created>
  <dcterms:modified xsi:type="dcterms:W3CDTF">2024-02-02T13:26:18Z</dcterms:modified>
</cp:coreProperties>
</file>