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0" r:id="rId4"/>
    <p:sldId id="258" r:id="rId5"/>
    <p:sldId id="259" r:id="rId6"/>
    <p:sldId id="260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7.jpeg"/><Relationship Id="rId3" Type="http://schemas.openxmlformats.org/officeDocument/2006/relationships/image" Target="../media/image97.png"/><Relationship Id="rId7" Type="http://schemas.openxmlformats.org/officeDocument/2006/relationships/image" Target="../media/image101.jpeg"/><Relationship Id="rId12" Type="http://schemas.openxmlformats.org/officeDocument/2006/relationships/image" Target="../media/image10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Relationship Id="rId14" Type="http://schemas.openxmlformats.org/officeDocument/2006/relationships/image" Target="../media/image10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13" Type="http://schemas.openxmlformats.org/officeDocument/2006/relationships/image" Target="../media/image119.jpeg"/><Relationship Id="rId3" Type="http://schemas.openxmlformats.org/officeDocument/2006/relationships/image" Target="../media/image109.png"/><Relationship Id="rId7" Type="http://schemas.openxmlformats.org/officeDocument/2006/relationships/image" Target="../media/image113.jpeg"/><Relationship Id="rId12" Type="http://schemas.openxmlformats.org/officeDocument/2006/relationships/image" Target="../media/image1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11" Type="http://schemas.openxmlformats.org/officeDocument/2006/relationships/image" Target="../media/image117.jpeg"/><Relationship Id="rId5" Type="http://schemas.openxmlformats.org/officeDocument/2006/relationships/image" Target="../media/image111.jpeg"/><Relationship Id="rId10" Type="http://schemas.openxmlformats.org/officeDocument/2006/relationships/image" Target="../media/image116.jpeg"/><Relationship Id="rId4" Type="http://schemas.openxmlformats.org/officeDocument/2006/relationships/image" Target="../media/image110.png"/><Relationship Id="rId9" Type="http://schemas.openxmlformats.org/officeDocument/2006/relationships/image" Target="../media/image115.jpeg"/><Relationship Id="rId14" Type="http://schemas.openxmlformats.org/officeDocument/2006/relationships/image" Target="../media/image1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jpeg"/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12" Type="http://schemas.openxmlformats.org/officeDocument/2006/relationships/image" Target="../media/image1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11" Type="http://schemas.openxmlformats.org/officeDocument/2006/relationships/image" Target="../media/image129.jpeg"/><Relationship Id="rId5" Type="http://schemas.openxmlformats.org/officeDocument/2006/relationships/image" Target="../media/image123.jpeg"/><Relationship Id="rId10" Type="http://schemas.openxmlformats.org/officeDocument/2006/relationships/image" Target="../media/image128.jpeg"/><Relationship Id="rId4" Type="http://schemas.openxmlformats.org/officeDocument/2006/relationships/image" Target="../media/image122.jpeg"/><Relationship Id="rId9" Type="http://schemas.openxmlformats.org/officeDocument/2006/relationships/image" Target="../media/image127.jpeg"/><Relationship Id="rId14" Type="http://schemas.openxmlformats.org/officeDocument/2006/relationships/image" Target="../media/image1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image" Target="../media/image143.jpeg"/><Relationship Id="rId3" Type="http://schemas.openxmlformats.org/officeDocument/2006/relationships/image" Target="../media/image133.png"/><Relationship Id="rId7" Type="http://schemas.openxmlformats.org/officeDocument/2006/relationships/image" Target="../media/image137.jpeg"/><Relationship Id="rId12" Type="http://schemas.openxmlformats.org/officeDocument/2006/relationships/image" Target="../media/image1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jpeg"/><Relationship Id="rId11" Type="http://schemas.openxmlformats.org/officeDocument/2006/relationships/image" Target="../media/image141.jpeg"/><Relationship Id="rId5" Type="http://schemas.openxmlformats.org/officeDocument/2006/relationships/image" Target="../media/image135.jpeg"/><Relationship Id="rId10" Type="http://schemas.openxmlformats.org/officeDocument/2006/relationships/image" Target="../media/image140.jpeg"/><Relationship Id="rId4" Type="http://schemas.openxmlformats.org/officeDocument/2006/relationships/image" Target="../media/image134.jpeg"/><Relationship Id="rId9" Type="http://schemas.openxmlformats.org/officeDocument/2006/relationships/image" Target="../media/image1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13" Type="http://schemas.openxmlformats.org/officeDocument/2006/relationships/image" Target="../media/image154.jpeg"/><Relationship Id="rId3" Type="http://schemas.openxmlformats.org/officeDocument/2006/relationships/image" Target="../media/image144.png"/><Relationship Id="rId7" Type="http://schemas.openxmlformats.org/officeDocument/2006/relationships/image" Target="../media/image148.jpeg"/><Relationship Id="rId12" Type="http://schemas.openxmlformats.org/officeDocument/2006/relationships/image" Target="../media/image1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jpeg"/><Relationship Id="rId11" Type="http://schemas.openxmlformats.org/officeDocument/2006/relationships/image" Target="../media/image152.jpeg"/><Relationship Id="rId5" Type="http://schemas.openxmlformats.org/officeDocument/2006/relationships/image" Target="../media/image146.jpeg"/><Relationship Id="rId10" Type="http://schemas.openxmlformats.org/officeDocument/2006/relationships/image" Target="../media/image151.jpeg"/><Relationship Id="rId4" Type="http://schemas.openxmlformats.org/officeDocument/2006/relationships/image" Target="../media/image145.jpeg"/><Relationship Id="rId9" Type="http://schemas.openxmlformats.org/officeDocument/2006/relationships/image" Target="../media/image1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jpeg"/><Relationship Id="rId13" Type="http://schemas.openxmlformats.org/officeDocument/2006/relationships/image" Target="../media/image165.jpeg"/><Relationship Id="rId3" Type="http://schemas.openxmlformats.org/officeDocument/2006/relationships/image" Target="../media/image155.png"/><Relationship Id="rId7" Type="http://schemas.openxmlformats.org/officeDocument/2006/relationships/image" Target="../media/image159.jpeg"/><Relationship Id="rId12" Type="http://schemas.openxmlformats.org/officeDocument/2006/relationships/image" Target="../media/image1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jpeg"/><Relationship Id="rId11" Type="http://schemas.openxmlformats.org/officeDocument/2006/relationships/image" Target="../media/image163.jpeg"/><Relationship Id="rId5" Type="http://schemas.openxmlformats.org/officeDocument/2006/relationships/image" Target="../media/image157.jpeg"/><Relationship Id="rId10" Type="http://schemas.openxmlformats.org/officeDocument/2006/relationships/image" Target="../media/image162.jpeg"/><Relationship Id="rId4" Type="http://schemas.openxmlformats.org/officeDocument/2006/relationships/image" Target="../media/image156.jpeg"/><Relationship Id="rId9" Type="http://schemas.openxmlformats.org/officeDocument/2006/relationships/image" Target="../media/image161.jpeg"/><Relationship Id="rId14" Type="http://schemas.openxmlformats.org/officeDocument/2006/relationships/image" Target="../media/image1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png"/><Relationship Id="rId15" Type="http://schemas.openxmlformats.org/officeDocument/2006/relationships/image" Target="../media/image73.jpe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image" Target="../media/image96.jpeg"/><Relationship Id="rId3" Type="http://schemas.openxmlformats.org/officeDocument/2006/relationships/image" Target="../media/image86.png"/><Relationship Id="rId7" Type="http://schemas.openxmlformats.org/officeDocument/2006/relationships/image" Target="../media/image90.jpeg"/><Relationship Id="rId12" Type="http://schemas.openxmlformats.org/officeDocument/2006/relationships/image" Target="../media/image9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11" Type="http://schemas.openxmlformats.org/officeDocument/2006/relationships/image" Target="../media/image94.jpe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3639_101-p-fon-dlya-detskoi-prezentatsii-kartinki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3" y="0"/>
            <a:ext cx="914400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4455" y="2967335"/>
            <a:ext cx="8315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itchFamily="34" charset="0"/>
                <a:cs typeface="Times New Roman" pitchFamily="18" charset="0"/>
              </a:rPr>
              <a:t>Назви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itchFamily="34" charset="0"/>
              </a:rPr>
              <a:t> 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itchFamily="34" charset="0"/>
                <a:cs typeface="Times New Roman" pitchFamily="18" charset="0"/>
              </a:rPr>
              <a:t>слова на звук…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hnschrift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1593408921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1800200" cy="1365032"/>
          </a:xfrm>
          <a:prstGeom prst="rect">
            <a:avLst/>
          </a:prstGeom>
        </p:spPr>
      </p:pic>
      <p:pic>
        <p:nvPicPr>
          <p:cNvPr id="6" name="Рисунок 5" descr="1593409502_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4" t="3928" r="5443" b="5738"/>
          <a:stretch>
            <a:fillRect/>
          </a:stretch>
        </p:blipFill>
        <p:spPr>
          <a:xfrm>
            <a:off x="6804248" y="1268760"/>
            <a:ext cx="2016224" cy="1656184"/>
          </a:xfrm>
          <a:prstGeom prst="rect">
            <a:avLst/>
          </a:prstGeom>
        </p:spPr>
      </p:pic>
      <p:pic>
        <p:nvPicPr>
          <p:cNvPr id="7" name="Рисунок 6" descr="alfavit-dlya-detei3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53" t="3052" r="2253" b="5459"/>
          <a:stretch>
            <a:fillRect/>
          </a:stretch>
        </p:blipFill>
        <p:spPr>
          <a:xfrm>
            <a:off x="683568" y="4065550"/>
            <a:ext cx="1656184" cy="1523689"/>
          </a:xfrm>
          <a:prstGeom prst="rect">
            <a:avLst/>
          </a:prstGeom>
        </p:spPr>
      </p:pic>
      <p:pic>
        <p:nvPicPr>
          <p:cNvPr id="8" name="Рисунок 7" descr="9d7e25659587f65cd4bf103753f2743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404664"/>
            <a:ext cx="1427739" cy="1584176"/>
          </a:xfrm>
          <a:prstGeom prst="rect">
            <a:avLst/>
          </a:prstGeom>
        </p:spPr>
      </p:pic>
      <p:pic>
        <p:nvPicPr>
          <p:cNvPr id="9" name="Рисунок 8" descr="images (9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09" r="11065"/>
          <a:stretch>
            <a:fillRect/>
          </a:stretch>
        </p:blipFill>
        <p:spPr>
          <a:xfrm>
            <a:off x="7524328" y="4164294"/>
            <a:ext cx="1296143" cy="1610138"/>
          </a:xfrm>
          <a:prstGeom prst="rect">
            <a:avLst/>
          </a:prstGeom>
        </p:spPr>
      </p:pic>
      <p:pic>
        <p:nvPicPr>
          <p:cNvPr id="10" name="Рисунок 9" descr="images (10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4811023"/>
            <a:ext cx="1495974" cy="1640056"/>
          </a:xfrm>
          <a:prstGeom prst="rect">
            <a:avLst/>
          </a:prstGeom>
        </p:spPr>
      </p:pic>
      <p:pic>
        <p:nvPicPr>
          <p:cNvPr id="13314" name="Picture 2" descr="https://i.pinimg.com/originals/b6/7c/11/b67c11dafc321db0c2ce0d012f83216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548680"/>
            <a:ext cx="1006484" cy="1224136"/>
          </a:xfrm>
          <a:prstGeom prst="rect">
            <a:avLst/>
          </a:prstGeom>
          <a:noFill/>
        </p:spPr>
      </p:pic>
      <p:pic>
        <p:nvPicPr>
          <p:cNvPr id="13" name="Рисунок 12" descr="images (11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5" y="1124745"/>
            <a:ext cx="1800200" cy="1800200"/>
          </a:xfrm>
          <a:prstGeom prst="rect">
            <a:avLst/>
          </a:prstGeom>
        </p:spPr>
      </p:pic>
      <p:pic>
        <p:nvPicPr>
          <p:cNvPr id="15" name="Рисунок 14" descr="d_bukva_derevo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4893642"/>
            <a:ext cx="1328936" cy="1441895"/>
          </a:xfrm>
          <a:prstGeom prst="rect">
            <a:avLst/>
          </a:prstGeom>
        </p:spPr>
      </p:pic>
      <p:pic>
        <p:nvPicPr>
          <p:cNvPr id="16" name="Рисунок 15" descr="00f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1FFFF"/>
              </a:clrFrom>
              <a:clrTo>
                <a:srgbClr val="F1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4150586"/>
            <a:ext cx="1193204" cy="14977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3639_101-p-fon-dlya-detskoi-prezentatsii-kartinki-11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72018"/>
          </a:xfrm>
          <a:prstGeom prst="rect">
            <a:avLst/>
          </a:prstGeom>
        </p:spPr>
      </p:pic>
      <p:pic>
        <p:nvPicPr>
          <p:cNvPr id="3" name="Рисунок 2" descr="Без названия (2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00" t="6720" r="16001" b="9281"/>
          <a:stretch>
            <a:fillRect/>
          </a:stretch>
        </p:blipFill>
        <p:spPr>
          <a:xfrm>
            <a:off x="4788024" y="620688"/>
            <a:ext cx="1382554" cy="1728192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57" r="18057"/>
          <a:stretch>
            <a:fillRect/>
          </a:stretch>
        </p:blipFill>
        <p:spPr>
          <a:xfrm flipH="1">
            <a:off x="6300192" y="4437112"/>
            <a:ext cx="2213729" cy="1851075"/>
          </a:xfrm>
          <a:prstGeom prst="rect">
            <a:avLst/>
          </a:prstGeom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3140968"/>
            <a:ext cx="2088232" cy="1544171"/>
          </a:xfrm>
          <a:prstGeom prst="rect">
            <a:avLst/>
          </a:prstGeom>
        </p:spPr>
      </p:pic>
      <p:pic>
        <p:nvPicPr>
          <p:cNvPr id="9" name="Рисунок 8" descr="images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41" b="19760"/>
          <a:stretch>
            <a:fillRect/>
          </a:stretch>
        </p:blipFill>
        <p:spPr>
          <a:xfrm>
            <a:off x="323528" y="2276872"/>
            <a:ext cx="2376264" cy="2088232"/>
          </a:xfrm>
          <a:prstGeom prst="rect">
            <a:avLst/>
          </a:prstGeom>
        </p:spPr>
      </p:pic>
      <p:pic>
        <p:nvPicPr>
          <p:cNvPr id="11" name="Рисунок 10" descr="Без названия (2).jpg"/>
          <p:cNvPicPr>
            <a:picLocks noChangeAspect="1"/>
          </p:cNvPicPr>
          <p:nvPr/>
        </p:nvPicPr>
        <p:blipFill>
          <a:blip r:embed="rId7" cstate="print"/>
          <a:srcRect l="13041" t="6321" r="13040" b="6321"/>
          <a:stretch>
            <a:fillRect/>
          </a:stretch>
        </p:blipFill>
        <p:spPr>
          <a:xfrm>
            <a:off x="6948264" y="2492896"/>
            <a:ext cx="1584176" cy="1872208"/>
          </a:xfrm>
          <a:prstGeom prst="rect">
            <a:avLst/>
          </a:prstGeom>
        </p:spPr>
      </p:pic>
      <p:pic>
        <p:nvPicPr>
          <p:cNvPr id="12" name="Рисунок 11" descr="Без названия (3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845" r="10845"/>
          <a:stretch>
            <a:fillRect/>
          </a:stretch>
        </p:blipFill>
        <p:spPr>
          <a:xfrm>
            <a:off x="2843808" y="3501008"/>
            <a:ext cx="1224136" cy="1251805"/>
          </a:xfrm>
          <a:prstGeom prst="rect">
            <a:avLst/>
          </a:prstGeom>
        </p:spPr>
      </p:pic>
      <p:pic>
        <p:nvPicPr>
          <p:cNvPr id="13" name="Рисунок 12" descr="Без названия (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400" b="9681"/>
          <a:stretch>
            <a:fillRect/>
          </a:stretch>
        </p:blipFill>
        <p:spPr>
          <a:xfrm>
            <a:off x="251520" y="620688"/>
            <a:ext cx="2016224" cy="1490372"/>
          </a:xfrm>
          <a:prstGeom prst="rect">
            <a:avLst/>
          </a:prstGeom>
        </p:spPr>
      </p:pic>
      <p:pic>
        <p:nvPicPr>
          <p:cNvPr id="14" name="Рисунок 13" descr="Коза-русская-сказка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404664"/>
            <a:ext cx="1806699" cy="1805558"/>
          </a:xfrm>
          <a:prstGeom prst="rect">
            <a:avLst/>
          </a:prstGeom>
        </p:spPr>
      </p:pic>
      <p:pic>
        <p:nvPicPr>
          <p:cNvPr id="15" name="Рисунок 14" descr="Без названия.jpg"/>
          <p:cNvPicPr>
            <a:picLocks noChangeAspect="1"/>
          </p:cNvPicPr>
          <p:nvPr/>
        </p:nvPicPr>
        <p:blipFill>
          <a:blip r:embed="rId11" cstate="print"/>
          <a:srcRect l="13053" t="14190" r="15895" b="14190"/>
          <a:stretch>
            <a:fillRect/>
          </a:stretch>
        </p:blipFill>
        <p:spPr>
          <a:xfrm>
            <a:off x="3851920" y="4797152"/>
            <a:ext cx="2200244" cy="1584176"/>
          </a:xfrm>
          <a:prstGeom prst="rect">
            <a:avLst/>
          </a:prstGeom>
        </p:spPr>
      </p:pic>
      <p:pic>
        <p:nvPicPr>
          <p:cNvPr id="16" name="Рисунок 15" descr="images (3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787" b="29771"/>
          <a:stretch>
            <a:fillRect/>
          </a:stretch>
        </p:blipFill>
        <p:spPr>
          <a:xfrm flipH="1">
            <a:off x="2987824" y="2492896"/>
            <a:ext cx="2619375" cy="792088"/>
          </a:xfrm>
          <a:prstGeom prst="rect">
            <a:avLst/>
          </a:prstGeom>
        </p:spPr>
      </p:pic>
      <p:pic>
        <p:nvPicPr>
          <p:cNvPr id="17" name="Рисунок 16" descr="kawasaki-z__1050719-620x415x7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104" r="6104"/>
          <a:stretch>
            <a:fillRect/>
          </a:stretch>
        </p:blipFill>
        <p:spPr>
          <a:xfrm>
            <a:off x="755576" y="4509120"/>
            <a:ext cx="2304256" cy="1756834"/>
          </a:xfrm>
          <a:prstGeom prst="rect">
            <a:avLst/>
          </a:prstGeom>
        </p:spPr>
      </p:pic>
      <p:pic>
        <p:nvPicPr>
          <p:cNvPr id="19" name="Рисунок 18" descr="zolotye_sergi_v_kombinirovannom_tsvete_s_fianitami_000138403_000138403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881" t="13281" r="7881" b="12200"/>
          <a:stretch>
            <a:fillRect/>
          </a:stretch>
        </p:blipFill>
        <p:spPr>
          <a:xfrm>
            <a:off x="6804248" y="548680"/>
            <a:ext cx="1628007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4793639_101-p-fon-dlya-detskoi-prezentatsii-kartinki-11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4018"/>
            <a:ext cx="9144000" cy="6872018"/>
          </a:xfrm>
          <a:prstGeom prst="rect">
            <a:avLst/>
          </a:prstGeom>
        </p:spPr>
      </p:pic>
      <p:pic>
        <p:nvPicPr>
          <p:cNvPr id="2" name="Рисунок 1" descr="images (7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01" t="18854" r="26000" b="18854"/>
          <a:stretch>
            <a:fillRect/>
          </a:stretch>
        </p:blipFill>
        <p:spPr>
          <a:xfrm>
            <a:off x="3923928" y="548679"/>
            <a:ext cx="1224136" cy="1795399"/>
          </a:xfrm>
          <a:prstGeom prst="rect">
            <a:avLst/>
          </a:prstGeom>
        </p:spPr>
      </p:pic>
      <p:pic>
        <p:nvPicPr>
          <p:cNvPr id="4" name="Рисунок 3" descr="6de60819692cc779de31413028aec1f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725144"/>
            <a:ext cx="2159214" cy="1670692"/>
          </a:xfrm>
          <a:prstGeom prst="rect">
            <a:avLst/>
          </a:prstGeom>
        </p:spPr>
      </p:pic>
      <p:pic>
        <p:nvPicPr>
          <p:cNvPr id="5" name="Рисунок 4" descr="gelevaya-ruchka-avtomaticheskaya-rentel-k-437-0-7-mm-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6880" y="692696"/>
            <a:ext cx="1512168" cy="1512168"/>
          </a:xfrm>
          <a:prstGeom prst="rect">
            <a:avLst/>
          </a:prstGeom>
        </p:spPr>
      </p:pic>
      <p:pic>
        <p:nvPicPr>
          <p:cNvPr id="6" name="Рисунок 5" descr="Без названия (16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64" r="11513"/>
          <a:stretch>
            <a:fillRect/>
          </a:stretch>
        </p:blipFill>
        <p:spPr>
          <a:xfrm>
            <a:off x="611560" y="2708920"/>
            <a:ext cx="2376264" cy="1983499"/>
          </a:xfrm>
          <a:prstGeom prst="rect">
            <a:avLst/>
          </a:prstGeom>
        </p:spPr>
      </p:pic>
      <p:pic>
        <p:nvPicPr>
          <p:cNvPr id="7" name="Рисунок 6" descr="Без названия (10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46" r="9546"/>
          <a:stretch>
            <a:fillRect/>
          </a:stretch>
        </p:blipFill>
        <p:spPr>
          <a:xfrm>
            <a:off x="3203848" y="2708920"/>
            <a:ext cx="2664296" cy="1600200"/>
          </a:xfrm>
          <a:prstGeom prst="rect">
            <a:avLst/>
          </a:prstGeom>
        </p:spPr>
      </p:pic>
      <p:pic>
        <p:nvPicPr>
          <p:cNvPr id="5122" name="Picture 2" descr="Рюкзак Sol's Rider Желтый (70100301TUN) - изображение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9860" y="548680"/>
            <a:ext cx="1601509" cy="1872208"/>
          </a:xfrm>
          <a:prstGeom prst="rect">
            <a:avLst/>
          </a:prstGeom>
          <a:noFill/>
        </p:spPr>
      </p:pic>
      <p:pic>
        <p:nvPicPr>
          <p:cNvPr id="5124" name="Picture 4" descr="Роликовые коньки 31-34 размера с комбинированным ботинком купить на  ROZETKA: отзывы, цены, продаж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58" b="5366"/>
          <a:stretch>
            <a:fillRect/>
          </a:stretch>
        </p:blipFill>
        <p:spPr bwMode="auto">
          <a:xfrm>
            <a:off x="4427984" y="4581128"/>
            <a:ext cx="2020014" cy="1827632"/>
          </a:xfrm>
          <a:prstGeom prst="rect">
            <a:avLst/>
          </a:prstGeom>
          <a:noFill/>
        </p:spPr>
      </p:pic>
      <p:pic>
        <p:nvPicPr>
          <p:cNvPr id="10" name="Рисунок 9" descr="images (13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67544" y="548680"/>
            <a:ext cx="1305605" cy="1944216"/>
          </a:xfrm>
          <a:prstGeom prst="rect">
            <a:avLst/>
          </a:prstGeom>
        </p:spPr>
      </p:pic>
      <p:pic>
        <p:nvPicPr>
          <p:cNvPr id="5126" name="Picture 6" descr="Ромб: карточка Домана | скачать или распечатать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28" t="7560" r="27425" b="21377"/>
          <a:stretch>
            <a:fillRect/>
          </a:stretch>
        </p:blipFill>
        <p:spPr bwMode="auto">
          <a:xfrm>
            <a:off x="2987824" y="4149080"/>
            <a:ext cx="1296144" cy="2100647"/>
          </a:xfrm>
          <a:prstGeom prst="rect">
            <a:avLst/>
          </a:prstGeom>
          <a:noFill/>
        </p:spPr>
      </p:pic>
      <p:pic>
        <p:nvPicPr>
          <p:cNvPr id="12" name="Рисунок 11" descr="Hd99a0a0a8b204a319105f378322df74a9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00" t="8001" r="12201" b="11151"/>
          <a:stretch>
            <a:fillRect/>
          </a:stretch>
        </p:blipFill>
        <p:spPr>
          <a:xfrm>
            <a:off x="1907704" y="548680"/>
            <a:ext cx="1792720" cy="2029991"/>
          </a:xfrm>
          <a:prstGeom prst="rect">
            <a:avLst/>
          </a:prstGeom>
        </p:spPr>
      </p:pic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44208" y="2924944"/>
            <a:ext cx="2064153" cy="1270248"/>
          </a:xfrm>
          <a:prstGeom prst="rect">
            <a:avLst/>
          </a:prstGeom>
        </p:spPr>
      </p:pic>
      <p:pic>
        <p:nvPicPr>
          <p:cNvPr id="14" name="Рисунок 13" descr="павлин kievflower_thm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400" b="6401"/>
          <a:stretch>
            <a:fillRect/>
          </a:stretch>
        </p:blipFill>
        <p:spPr>
          <a:xfrm>
            <a:off x="539552" y="4797152"/>
            <a:ext cx="221627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4793639_101-p-fon-dlya-detskoi-prezentatsii-kartinki-11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72018"/>
          </a:xfrm>
          <a:prstGeom prst="rect">
            <a:avLst/>
          </a:prstGeom>
        </p:spPr>
      </p:pic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179" r="8290" b="19587"/>
          <a:stretch>
            <a:fillRect/>
          </a:stretch>
        </p:blipFill>
        <p:spPr>
          <a:xfrm>
            <a:off x="3203848" y="404664"/>
            <a:ext cx="1700202" cy="1656184"/>
          </a:xfrm>
          <a:prstGeom prst="rect">
            <a:avLst/>
          </a:prstGeom>
        </p:spPr>
      </p:pic>
      <p:pic>
        <p:nvPicPr>
          <p:cNvPr id="6" name="Рисунок 5" descr="1688996835_kartin-papik-pro-p-kartinki-risovannaya-osennii-listok-6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1844824"/>
            <a:ext cx="1671218" cy="1584176"/>
          </a:xfrm>
          <a:prstGeom prst="rect">
            <a:avLst/>
          </a:prstGeom>
        </p:spPr>
      </p:pic>
      <p:pic>
        <p:nvPicPr>
          <p:cNvPr id="4100" name="Picture 4" descr="Лимон: описание, состав и свойства, виды лимонов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40" b="13061"/>
          <a:stretch>
            <a:fillRect/>
          </a:stretch>
        </p:blipFill>
        <p:spPr bwMode="auto">
          <a:xfrm>
            <a:off x="539552" y="4869160"/>
            <a:ext cx="2016224" cy="1524244"/>
          </a:xfrm>
          <a:prstGeom prst="rect">
            <a:avLst/>
          </a:prstGeom>
          <a:noFill/>
        </p:spPr>
      </p:pic>
      <p:pic>
        <p:nvPicPr>
          <p:cNvPr id="4102" name="Picture 6" descr="Лопатка дитяча 3480TXK, (Червоний) Дитяча лопатка для піску, Лопата дитяча  для снігу, іграшкова лопатка (ID#1439646753), цена: 70 ₴, купить на Prom.u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272" r="21728" b="12500"/>
          <a:stretch>
            <a:fillRect/>
          </a:stretch>
        </p:blipFill>
        <p:spPr bwMode="auto">
          <a:xfrm>
            <a:off x="611560" y="1916832"/>
            <a:ext cx="740654" cy="2592288"/>
          </a:xfrm>
          <a:prstGeom prst="rect">
            <a:avLst/>
          </a:prstGeom>
          <a:noFill/>
        </p:spPr>
      </p:pic>
      <p:pic>
        <p:nvPicPr>
          <p:cNvPr id="4104" name="Picture 8" descr="Ложка чайная 125мм Зелёная 100шт/уп 6000шт/кор Челябинск купить по выгодной  цене в Сургуте - Центр торгового оборудования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5" y="692696"/>
            <a:ext cx="792087" cy="2228483"/>
          </a:xfrm>
          <a:prstGeom prst="rect">
            <a:avLst/>
          </a:prstGeom>
          <a:noFill/>
        </p:spPr>
      </p:pic>
      <p:pic>
        <p:nvPicPr>
          <p:cNvPr id="12" name="Рисунок 11" descr="85673_0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201" b="15350"/>
          <a:stretch>
            <a:fillRect/>
          </a:stretch>
        </p:blipFill>
        <p:spPr>
          <a:xfrm flipH="1">
            <a:off x="5148064" y="548680"/>
            <a:ext cx="2160240" cy="1565072"/>
          </a:xfrm>
          <a:prstGeom prst="rect">
            <a:avLst/>
          </a:prstGeom>
        </p:spPr>
      </p:pic>
      <p:pic>
        <p:nvPicPr>
          <p:cNvPr id="13" name="Рисунок 12" descr="istockphoto-877369086-612x61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37" t="5123" r="15258"/>
          <a:stretch>
            <a:fillRect/>
          </a:stretch>
        </p:blipFill>
        <p:spPr>
          <a:xfrm>
            <a:off x="2843808" y="3941440"/>
            <a:ext cx="2376264" cy="2514603"/>
          </a:xfrm>
          <a:prstGeom prst="rect">
            <a:avLst/>
          </a:prstGeom>
        </p:spPr>
      </p:pic>
      <p:pic>
        <p:nvPicPr>
          <p:cNvPr id="14" name="Рисунок 13" descr="istockphoto-499581041-612x612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07" t="4255" r="59873" b="36875"/>
          <a:stretch>
            <a:fillRect/>
          </a:stretch>
        </p:blipFill>
        <p:spPr>
          <a:xfrm flipH="1">
            <a:off x="5868144" y="4365104"/>
            <a:ext cx="1088027" cy="2052824"/>
          </a:xfrm>
          <a:prstGeom prst="rect">
            <a:avLst/>
          </a:prstGeom>
        </p:spPr>
      </p:pic>
      <p:pic>
        <p:nvPicPr>
          <p:cNvPr id="15" name="Рисунок 14" descr="an-158-1.jpg"/>
          <p:cNvPicPr>
            <a:picLocks noChangeAspect="1"/>
          </p:cNvPicPr>
          <p:nvPr/>
        </p:nvPicPr>
        <p:blipFill>
          <a:blip r:embed="rId11" cstate="print"/>
          <a:srcRect l="10626" t="32192" r="12594" b="11417"/>
          <a:stretch>
            <a:fillRect/>
          </a:stretch>
        </p:blipFill>
        <p:spPr>
          <a:xfrm>
            <a:off x="4499992" y="2348880"/>
            <a:ext cx="3096344" cy="1508476"/>
          </a:xfrm>
          <a:prstGeom prst="rect">
            <a:avLst/>
          </a:prstGeom>
        </p:spPr>
      </p:pic>
      <p:pic>
        <p:nvPicPr>
          <p:cNvPr id="16" name="Рисунок 15" descr="6018790083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63" r="22438"/>
          <a:stretch>
            <a:fillRect/>
          </a:stretch>
        </p:blipFill>
        <p:spPr>
          <a:xfrm>
            <a:off x="7380312" y="3645024"/>
            <a:ext cx="1107488" cy="2636912"/>
          </a:xfrm>
          <a:prstGeom prst="rect">
            <a:avLst/>
          </a:prstGeom>
        </p:spPr>
      </p:pic>
      <p:pic>
        <p:nvPicPr>
          <p:cNvPr id="17" name="Рисунок 16" descr="262414_1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1" t="1816" r="3381" b="3478"/>
          <a:stretch>
            <a:fillRect/>
          </a:stretch>
        </p:blipFill>
        <p:spPr>
          <a:xfrm>
            <a:off x="395536" y="548680"/>
            <a:ext cx="1872208" cy="1386641"/>
          </a:xfrm>
          <a:prstGeom prst="rect">
            <a:avLst/>
          </a:prstGeom>
        </p:spPr>
      </p:pic>
      <p:pic>
        <p:nvPicPr>
          <p:cNvPr id="18" name="Рисунок 17" descr="1589012163_2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6"/>
              </a:clrFrom>
              <a:clrTo>
                <a:srgbClr val="FEFEF6">
                  <a:alpha val="0"/>
                </a:srgbClr>
              </a:clrTo>
            </a:clrChange>
          </a:blip>
          <a:srcRect t="17967" r="4401" b="9958"/>
          <a:stretch>
            <a:fillRect/>
          </a:stretch>
        </p:blipFill>
        <p:spPr>
          <a:xfrm>
            <a:off x="1979712" y="3645024"/>
            <a:ext cx="1529781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3639_101-p-fon-dlya-detskoi-prezentatsii-kartinki-11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4018"/>
            <a:ext cx="9144000" cy="6872018"/>
          </a:xfrm>
          <a:prstGeom prst="rect">
            <a:avLst/>
          </a:prstGeom>
        </p:spPr>
      </p:pic>
      <p:pic>
        <p:nvPicPr>
          <p:cNvPr id="5" name="Рисунок 4" descr="Без названия (3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00" t="13041" r="13041" b="13040"/>
          <a:stretch>
            <a:fillRect/>
          </a:stretch>
        </p:blipFill>
        <p:spPr>
          <a:xfrm>
            <a:off x="3635896" y="404664"/>
            <a:ext cx="1391195" cy="1656184"/>
          </a:xfrm>
          <a:prstGeom prst="rect">
            <a:avLst/>
          </a:prstGeom>
        </p:spPr>
      </p:pic>
      <p:pic>
        <p:nvPicPr>
          <p:cNvPr id="3074" name="Picture 2" descr="Попуга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48680"/>
            <a:ext cx="1285773" cy="1930202"/>
          </a:xfrm>
          <a:prstGeom prst="rect">
            <a:avLst/>
          </a:prstGeom>
          <a:noFill/>
        </p:spPr>
      </p:pic>
      <p:pic>
        <p:nvPicPr>
          <p:cNvPr id="3076" name="Picture 4" descr="Помидор: состав, полезные и вредные свойства, виды помидоров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085184"/>
            <a:ext cx="1287438" cy="1287438"/>
          </a:xfrm>
          <a:prstGeom prst="rect">
            <a:avLst/>
          </a:prstGeom>
          <a:noFill/>
        </p:spPr>
      </p:pic>
      <p:pic>
        <p:nvPicPr>
          <p:cNvPr id="8" name="Рисунок 7" descr="5026f3fb36d9eb85aa9cb02b28b06e7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3861048"/>
            <a:ext cx="2187348" cy="2536056"/>
          </a:xfrm>
          <a:prstGeom prst="rect">
            <a:avLst/>
          </a:prstGeom>
        </p:spPr>
      </p:pic>
      <p:pic>
        <p:nvPicPr>
          <p:cNvPr id="9" name="Рисунок 8" descr="331382_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420888"/>
            <a:ext cx="2433924" cy="1655068"/>
          </a:xfrm>
          <a:prstGeom prst="rect">
            <a:avLst/>
          </a:prstGeom>
        </p:spPr>
      </p:pic>
      <p:pic>
        <p:nvPicPr>
          <p:cNvPr id="10" name="Рисунок 9" descr="istockphoto-1285305013-612x61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21" r="26957"/>
          <a:stretch>
            <a:fillRect/>
          </a:stretch>
        </p:blipFill>
        <p:spPr>
          <a:xfrm>
            <a:off x="395536" y="4005064"/>
            <a:ext cx="1944216" cy="2455140"/>
          </a:xfrm>
          <a:prstGeom prst="rect">
            <a:avLst/>
          </a:prstGeom>
        </p:spPr>
      </p:pic>
      <p:pic>
        <p:nvPicPr>
          <p:cNvPr id="11" name="Рисунок 10" descr="Без названия (1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6218" r="21347"/>
          <a:stretch>
            <a:fillRect/>
          </a:stretch>
        </p:blipFill>
        <p:spPr>
          <a:xfrm>
            <a:off x="6732240" y="2924944"/>
            <a:ext cx="1944216" cy="1922575"/>
          </a:xfrm>
          <a:prstGeom prst="rect">
            <a:avLst/>
          </a:prstGeom>
        </p:spPr>
      </p:pic>
      <p:pic>
        <p:nvPicPr>
          <p:cNvPr id="12" name="Рисунок 11" descr="820-820-235.1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50" r="29000"/>
          <a:stretch>
            <a:fillRect/>
          </a:stretch>
        </p:blipFill>
        <p:spPr>
          <a:xfrm>
            <a:off x="5580112" y="404664"/>
            <a:ext cx="1177963" cy="2736304"/>
          </a:xfrm>
          <a:prstGeom prst="rect">
            <a:avLst/>
          </a:prstGeom>
        </p:spPr>
      </p:pic>
      <p:pic>
        <p:nvPicPr>
          <p:cNvPr id="13" name="Рисунок 12" descr="images (1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9552" y="620689"/>
            <a:ext cx="2164175" cy="1440160"/>
          </a:xfrm>
          <a:prstGeom prst="rect">
            <a:avLst/>
          </a:prstGeom>
        </p:spPr>
      </p:pic>
      <p:pic>
        <p:nvPicPr>
          <p:cNvPr id="14" name="Рисунок 13" descr="images (2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15816" y="2204864"/>
            <a:ext cx="2589659" cy="1588084"/>
          </a:xfrm>
          <a:prstGeom prst="rect">
            <a:avLst/>
          </a:prstGeom>
        </p:spPr>
      </p:pic>
      <p:sp>
        <p:nvSpPr>
          <p:cNvPr id="3078" name="AutoShape 6" descr="Книга «Велика енциклопедія для чомусика» – , купить по цене 370 на YAKABOO:  978-617-09-7630-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e6418594_f09c_11ec_8172_0050568ef5e6_3044d7df_f09e_11ec_8172_0050568ef5e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20072" y="4221088"/>
            <a:ext cx="1259635" cy="204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3639_101-p-fon-dlya-detskoi-prezentatsii-kartinki-11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4018"/>
            <a:ext cx="9144000" cy="6872018"/>
          </a:xfrm>
          <a:prstGeom prst="rect">
            <a:avLst/>
          </a:prstGeom>
        </p:spPr>
      </p:pic>
      <p:pic>
        <p:nvPicPr>
          <p:cNvPr id="3" name="Рисунок 2" descr="images (4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557" t="20106" r="26658" b="11533"/>
          <a:stretch>
            <a:fillRect/>
          </a:stretch>
        </p:blipFill>
        <p:spPr>
          <a:xfrm>
            <a:off x="4211960" y="692696"/>
            <a:ext cx="720080" cy="1661327"/>
          </a:xfrm>
          <a:prstGeom prst="rect">
            <a:avLst/>
          </a:prstGeom>
        </p:spPr>
      </p:pic>
      <p:pic>
        <p:nvPicPr>
          <p:cNvPr id="4" name="Рисунок 3" descr="images (4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50" t="20106" r="47443" b="11533"/>
          <a:stretch>
            <a:fillRect/>
          </a:stretch>
        </p:blipFill>
        <p:spPr>
          <a:xfrm>
            <a:off x="3347864" y="260648"/>
            <a:ext cx="648072" cy="2088232"/>
          </a:xfrm>
          <a:prstGeom prst="rect">
            <a:avLst/>
          </a:prstGeom>
        </p:spPr>
      </p:pic>
      <p:pic>
        <p:nvPicPr>
          <p:cNvPr id="5" name="Рисунок 4" descr="images (1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6756" t="17118" r="17347" b="15420"/>
          <a:stretch>
            <a:fillRect/>
          </a:stretch>
        </p:blipFill>
        <p:spPr>
          <a:xfrm>
            <a:off x="6516216" y="476672"/>
            <a:ext cx="2131437" cy="2016224"/>
          </a:xfrm>
          <a:prstGeom prst="rect">
            <a:avLst/>
          </a:prstGeom>
        </p:spPr>
      </p:pic>
      <p:pic>
        <p:nvPicPr>
          <p:cNvPr id="6" name="Рисунок 5" descr="na-shcho-zvertaty-uvahu-pry-vybori-dytyachykh-ihrashok-640x33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33" r="4818"/>
          <a:stretch>
            <a:fillRect/>
          </a:stretch>
        </p:blipFill>
        <p:spPr>
          <a:xfrm>
            <a:off x="611560" y="4797152"/>
            <a:ext cx="2304256" cy="1413933"/>
          </a:xfrm>
          <a:prstGeom prst="rect">
            <a:avLst/>
          </a:prstGeom>
        </p:spPr>
      </p:pic>
      <p:pic>
        <p:nvPicPr>
          <p:cNvPr id="7" name="Рисунок 6" descr="М-181-1.jpg"/>
          <p:cNvPicPr>
            <a:picLocks noChangeAspect="1"/>
          </p:cNvPicPr>
          <p:nvPr/>
        </p:nvPicPr>
        <p:blipFill>
          <a:blip r:embed="rId6" cstate="print"/>
          <a:srcRect l="12990" t="13086" r="12990" b="10779"/>
          <a:stretch>
            <a:fillRect/>
          </a:stretch>
        </p:blipFill>
        <p:spPr>
          <a:xfrm>
            <a:off x="6660232" y="3861048"/>
            <a:ext cx="1728192" cy="2376264"/>
          </a:xfrm>
          <a:prstGeom prst="rect">
            <a:avLst/>
          </a:prstGeom>
        </p:spPr>
      </p:pic>
      <p:pic>
        <p:nvPicPr>
          <p:cNvPr id="8" name="Рисунок 7" descr="fi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2510774" cy="1656184"/>
          </a:xfrm>
          <a:prstGeom prst="rect">
            <a:avLst/>
          </a:prstGeom>
        </p:spPr>
      </p:pic>
      <p:pic>
        <p:nvPicPr>
          <p:cNvPr id="9" name="Рисунок 8" descr="kamen_izumrud_1_2716250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02" t="10029" r="11402" b="21873"/>
          <a:stretch>
            <a:fillRect/>
          </a:stretch>
        </p:blipFill>
        <p:spPr>
          <a:xfrm>
            <a:off x="3491880" y="4581128"/>
            <a:ext cx="1656184" cy="1313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35896" y="5805264"/>
            <a:ext cx="1521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Ізумруд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453x453_13-976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911" t="28959" r="4911" b="33467"/>
          <a:stretch>
            <a:fillRect/>
          </a:stretch>
        </p:blipFill>
        <p:spPr>
          <a:xfrm rot="10800000">
            <a:off x="6444208" y="2708920"/>
            <a:ext cx="2246650" cy="936104"/>
          </a:xfrm>
          <a:prstGeom prst="rect">
            <a:avLst/>
          </a:prstGeom>
        </p:spPr>
      </p:pic>
      <p:pic>
        <p:nvPicPr>
          <p:cNvPr id="12" name="Рисунок 11" descr="c489bbddc54a09741ead7ad7bafb048a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481" t="8001" r="2961" b="6951"/>
          <a:stretch>
            <a:fillRect/>
          </a:stretch>
        </p:blipFill>
        <p:spPr>
          <a:xfrm>
            <a:off x="4427984" y="2924944"/>
            <a:ext cx="2037560" cy="1514150"/>
          </a:xfrm>
          <a:prstGeom prst="rect">
            <a:avLst/>
          </a:prstGeom>
        </p:spPr>
      </p:pic>
      <p:pic>
        <p:nvPicPr>
          <p:cNvPr id="13" name="Рисунок 12" descr="2567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901" t="12201" r="5113" b="6294"/>
          <a:stretch>
            <a:fillRect/>
          </a:stretch>
        </p:blipFill>
        <p:spPr>
          <a:xfrm>
            <a:off x="539552" y="3068960"/>
            <a:ext cx="2122671" cy="1440160"/>
          </a:xfrm>
          <a:prstGeom prst="rect">
            <a:avLst/>
          </a:prstGeom>
        </p:spPr>
      </p:pic>
      <p:pic>
        <p:nvPicPr>
          <p:cNvPr id="14" name="Рисунок 13" descr="427d891c-2559-4a7a-9ada-312ae01a7a1b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201" t="9051" r="10100" b="6951"/>
          <a:stretch>
            <a:fillRect/>
          </a:stretch>
        </p:blipFill>
        <p:spPr>
          <a:xfrm>
            <a:off x="5148064" y="980728"/>
            <a:ext cx="1332148" cy="1440160"/>
          </a:xfrm>
          <a:prstGeom prst="rect">
            <a:avLst/>
          </a:prstGeom>
        </p:spPr>
      </p:pic>
      <p:pic>
        <p:nvPicPr>
          <p:cNvPr id="15" name="Рисунок 14" descr="fa-5618-6-re-utyug-first-austria-1_60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1" r="4641" b="5901"/>
          <a:stretch>
            <a:fillRect/>
          </a:stretch>
        </p:blipFill>
        <p:spPr>
          <a:xfrm>
            <a:off x="2771800" y="2636912"/>
            <a:ext cx="168731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3639_101-p-fon-dlya-detskoi-prezentatsii-kartinki-11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72018"/>
          </a:xfrm>
          <a:prstGeom prst="rect">
            <a:avLst/>
          </a:prstGeom>
        </p:spPr>
      </p:pic>
      <p:pic>
        <p:nvPicPr>
          <p:cNvPr id="3" name="Рисунок 2" descr="images (5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330" r="53069" b="7799"/>
          <a:stretch>
            <a:fillRect/>
          </a:stretch>
        </p:blipFill>
        <p:spPr>
          <a:xfrm>
            <a:off x="3635896" y="548680"/>
            <a:ext cx="1386154" cy="1584176"/>
          </a:xfrm>
          <a:prstGeom prst="rect">
            <a:avLst/>
          </a:prstGeom>
        </p:spPr>
      </p:pic>
      <p:pic>
        <p:nvPicPr>
          <p:cNvPr id="4" name="Рисунок 3" descr="821395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</a:blip>
          <a:srcRect l="9072" r="9281"/>
          <a:stretch>
            <a:fillRect/>
          </a:stretch>
        </p:blipFill>
        <p:spPr>
          <a:xfrm>
            <a:off x="5004048" y="692696"/>
            <a:ext cx="1224136" cy="1499306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653136"/>
            <a:ext cx="2600325" cy="1762125"/>
          </a:xfrm>
          <a:prstGeom prst="rect">
            <a:avLst/>
          </a:prstGeom>
        </p:spPr>
      </p:pic>
      <p:pic>
        <p:nvPicPr>
          <p:cNvPr id="6" name="Рисунок 5" descr="img_0_977_4540_0_1_63805569179691127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520" b="16521"/>
          <a:stretch>
            <a:fillRect/>
          </a:stretch>
        </p:blipFill>
        <p:spPr>
          <a:xfrm>
            <a:off x="6444208" y="476672"/>
            <a:ext cx="2109613" cy="1412577"/>
          </a:xfrm>
          <a:prstGeom prst="rect">
            <a:avLst/>
          </a:prstGeom>
        </p:spPr>
      </p:pic>
      <p:pic>
        <p:nvPicPr>
          <p:cNvPr id="7" name="Рисунок 6" descr="191682792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1" r="8001" b="7944"/>
          <a:stretch>
            <a:fillRect/>
          </a:stretch>
        </p:blipFill>
        <p:spPr>
          <a:xfrm>
            <a:off x="3059832" y="2780928"/>
            <a:ext cx="1532808" cy="1656184"/>
          </a:xfrm>
          <a:prstGeom prst="rect">
            <a:avLst/>
          </a:prstGeom>
        </p:spPr>
      </p:pic>
      <p:pic>
        <p:nvPicPr>
          <p:cNvPr id="8" name="Рисунок 7" descr="66957167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4365104"/>
            <a:ext cx="1934468" cy="1934468"/>
          </a:xfrm>
          <a:prstGeom prst="rect">
            <a:avLst/>
          </a:prstGeom>
        </p:spPr>
      </p:pic>
      <p:pic>
        <p:nvPicPr>
          <p:cNvPr id="9" name="Рисунок 8" descr="Без названия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476672"/>
            <a:ext cx="1800199" cy="1800199"/>
          </a:xfrm>
          <a:prstGeom prst="rect">
            <a:avLst/>
          </a:prstGeom>
        </p:spPr>
      </p:pic>
      <p:sp>
        <p:nvSpPr>
          <p:cNvPr id="2050" name="AutoShape 2" descr="⬇ Скачать картинки Трава 3d, стоковые фото Трава 3d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Без названи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279" t="10665" r="6399" b="14678"/>
          <a:stretch>
            <a:fillRect/>
          </a:stretch>
        </p:blipFill>
        <p:spPr>
          <a:xfrm>
            <a:off x="755576" y="2348880"/>
            <a:ext cx="2016224" cy="1764196"/>
          </a:xfrm>
          <a:prstGeom prst="rect">
            <a:avLst/>
          </a:prstGeom>
        </p:spPr>
      </p:pic>
      <p:pic>
        <p:nvPicPr>
          <p:cNvPr id="12" name="Рисунок 11" descr="000004891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2" t="4536" r="15329" b="24401"/>
          <a:stretch>
            <a:fillRect/>
          </a:stretch>
        </p:blipFill>
        <p:spPr>
          <a:xfrm>
            <a:off x="6804248" y="2767966"/>
            <a:ext cx="1622478" cy="1525129"/>
          </a:xfrm>
          <a:prstGeom prst="rect">
            <a:avLst/>
          </a:prstGeom>
        </p:spPr>
      </p:pic>
      <p:pic>
        <p:nvPicPr>
          <p:cNvPr id="15" name="Рисунок 14" descr="42102.20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76672"/>
            <a:ext cx="1370459" cy="2392660"/>
          </a:xfrm>
          <a:prstGeom prst="rect">
            <a:avLst/>
          </a:prstGeom>
        </p:spPr>
      </p:pic>
      <p:pic>
        <p:nvPicPr>
          <p:cNvPr id="16" name="Рисунок 15" descr="389577_1.jpg"/>
          <p:cNvPicPr>
            <a:picLocks noChangeAspect="1"/>
          </p:cNvPicPr>
          <p:nvPr/>
        </p:nvPicPr>
        <p:blipFill>
          <a:blip r:embed="rId13" cstate="print"/>
          <a:srcRect l="18501" t="9051" r="20075" b="8001"/>
          <a:stretch>
            <a:fillRect/>
          </a:stretch>
        </p:blipFill>
        <p:spPr>
          <a:xfrm>
            <a:off x="4788024" y="2492896"/>
            <a:ext cx="1661653" cy="1682956"/>
          </a:xfrm>
          <a:prstGeom prst="rect">
            <a:avLst/>
          </a:prstGeom>
        </p:spPr>
      </p:pic>
      <p:pic>
        <p:nvPicPr>
          <p:cNvPr id="17" name="Рисунок 16" descr="gh5015-1-800x80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r="13250"/>
          <a:stretch>
            <a:fillRect/>
          </a:stretch>
        </p:blipFill>
        <p:spPr>
          <a:xfrm>
            <a:off x="3491880" y="4653136"/>
            <a:ext cx="1265986" cy="1698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3639_101-p-fon-dlya-detskoi-prezentatsii-kartinki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3" y="0"/>
            <a:ext cx="91440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1412776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Мета: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учити визначати перший звук у слові, добирати слова  за  заданим  звуком;  розвивати  фонематичний слух, увагу, мислення; виховувати наполегливість.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4793639_101-p-fon-dlya-detskoi-prezentatsii-kartinki-11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0" y="0"/>
            <a:ext cx="9144002" cy="6858000"/>
          </a:xfrm>
          <a:prstGeom prst="rect">
            <a:avLst/>
          </a:prstGeom>
        </p:spPr>
      </p:pic>
      <p:pic>
        <p:nvPicPr>
          <p:cNvPr id="4" name="Рисунок 3" descr="Без названия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0" t="19760" r="19760" b="19760"/>
          <a:stretch>
            <a:fillRect/>
          </a:stretch>
        </p:blipFill>
        <p:spPr>
          <a:xfrm>
            <a:off x="3851920" y="476672"/>
            <a:ext cx="1440160" cy="1584176"/>
          </a:xfrm>
          <a:prstGeom prst="rect">
            <a:avLst/>
          </a:prstGeom>
        </p:spPr>
      </p:pic>
      <p:pic>
        <p:nvPicPr>
          <p:cNvPr id="5" name="Рисунок 4" descr="Без названия (14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780928"/>
            <a:ext cx="2016224" cy="2052389"/>
          </a:xfrm>
          <a:prstGeom prst="rect">
            <a:avLst/>
          </a:prstGeom>
        </p:spPr>
      </p:pic>
      <p:pic>
        <p:nvPicPr>
          <p:cNvPr id="6" name="Рисунок 5" descr="Без названия (1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681" r="9680"/>
          <a:stretch>
            <a:fillRect/>
          </a:stretch>
        </p:blipFill>
        <p:spPr>
          <a:xfrm>
            <a:off x="323528" y="476672"/>
            <a:ext cx="1584176" cy="1964532"/>
          </a:xfrm>
          <a:prstGeom prst="rect">
            <a:avLst/>
          </a:prstGeom>
        </p:spPr>
      </p:pic>
      <p:pic>
        <p:nvPicPr>
          <p:cNvPr id="7" name="Рисунок 6" descr="Без названия (13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393" r="14262"/>
          <a:stretch>
            <a:fillRect/>
          </a:stretch>
        </p:blipFill>
        <p:spPr>
          <a:xfrm>
            <a:off x="5940152" y="2636912"/>
            <a:ext cx="2592288" cy="1527051"/>
          </a:xfrm>
          <a:prstGeom prst="rect">
            <a:avLst/>
          </a:prstGeom>
        </p:spPr>
      </p:pic>
      <p:pic>
        <p:nvPicPr>
          <p:cNvPr id="8" name="Рисунок 7" descr="Без названия (15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9236" b="5530"/>
          <a:stretch>
            <a:fillRect/>
          </a:stretch>
        </p:blipFill>
        <p:spPr>
          <a:xfrm>
            <a:off x="539553" y="4869160"/>
            <a:ext cx="1972393" cy="1512168"/>
          </a:xfrm>
          <a:prstGeom prst="rect">
            <a:avLst/>
          </a:prstGeom>
        </p:spPr>
      </p:pic>
      <p:pic>
        <p:nvPicPr>
          <p:cNvPr id="1026" name="Picture 2" descr="Абрикос - купити за 248.00 грн, доставка по Києву та України, низька ціна |  Інтернет-ринок продуктів FreshM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4" t="13535" r="2749" b="17191"/>
          <a:stretch>
            <a:fillRect/>
          </a:stretch>
        </p:blipFill>
        <p:spPr bwMode="auto">
          <a:xfrm>
            <a:off x="4355976" y="4869160"/>
            <a:ext cx="2130698" cy="1539978"/>
          </a:xfrm>
          <a:prstGeom prst="rect">
            <a:avLst/>
          </a:prstGeom>
          <a:noFill/>
        </p:spPr>
      </p:pic>
      <p:pic>
        <p:nvPicPr>
          <p:cNvPr id="1028" name="Picture 4" descr="Акваріум Куля 10,5 л (ID#541966803), цена: 999 ₴, купить на Prom.u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42" t="6953" r="21854" b="7220"/>
          <a:stretch>
            <a:fillRect/>
          </a:stretch>
        </p:blipFill>
        <p:spPr bwMode="auto">
          <a:xfrm>
            <a:off x="6732240" y="548680"/>
            <a:ext cx="1728192" cy="1728192"/>
          </a:xfrm>
          <a:prstGeom prst="rect">
            <a:avLst/>
          </a:prstGeom>
          <a:noFill/>
        </p:spPr>
      </p:pic>
      <p:pic>
        <p:nvPicPr>
          <p:cNvPr id="11" name="Рисунок 10" descr="7c8f97ac751dcf2aa21ec975b99d19b9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</a:blip>
          <a:srcRect l="9219" t="6909" r="3957" b="2373"/>
          <a:stretch>
            <a:fillRect/>
          </a:stretch>
        </p:blipFill>
        <p:spPr>
          <a:xfrm>
            <a:off x="3923928" y="2420888"/>
            <a:ext cx="1872208" cy="2269343"/>
          </a:xfrm>
          <a:prstGeom prst="rect">
            <a:avLst/>
          </a:prstGeom>
        </p:spPr>
      </p:pic>
      <p:pic>
        <p:nvPicPr>
          <p:cNvPr id="12" name="Рисунок 11" descr="MMT-M5446UA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12" r="16138" b="2751"/>
          <a:stretch>
            <a:fillRect/>
          </a:stretch>
        </p:blipFill>
        <p:spPr>
          <a:xfrm>
            <a:off x="2771800" y="3861048"/>
            <a:ext cx="1163078" cy="2448272"/>
          </a:xfrm>
          <a:prstGeom prst="rect">
            <a:avLst/>
          </a:prstGeom>
        </p:spPr>
      </p:pic>
      <p:pic>
        <p:nvPicPr>
          <p:cNvPr id="13" name="Рисунок 12" descr="l223011r_snegovik_5-400-55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51720" y="476672"/>
            <a:ext cx="1497136" cy="2135450"/>
          </a:xfrm>
          <a:prstGeom prst="rect">
            <a:avLst/>
          </a:prstGeom>
        </p:spPr>
      </p:pic>
      <p:pic>
        <p:nvPicPr>
          <p:cNvPr id="15" name="Рисунок 14" descr="1584786512_17-2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4437112"/>
            <a:ext cx="1834614" cy="1728192"/>
          </a:xfrm>
          <a:prstGeom prst="rect">
            <a:avLst/>
          </a:prstGeom>
        </p:spPr>
      </p:pic>
      <p:pic>
        <p:nvPicPr>
          <p:cNvPr id="16" name="Рисунок 15" descr="U0574856_big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300" t="3801" r="35300" b="3801"/>
          <a:stretch>
            <a:fillRect/>
          </a:stretch>
        </p:blipFill>
        <p:spPr>
          <a:xfrm>
            <a:off x="5508104" y="584684"/>
            <a:ext cx="792088" cy="1980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4793639_101-p-fon-dlya-detskoi-prezentatsii-kartinki-11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72018"/>
          </a:xfrm>
          <a:prstGeom prst="rect">
            <a:avLst/>
          </a:prstGeom>
        </p:spPr>
      </p:pic>
      <p:pic>
        <p:nvPicPr>
          <p:cNvPr id="4" name="Рисунок 3" descr="577120892d2c415591e717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04664"/>
            <a:ext cx="1322093" cy="1394431"/>
          </a:xfrm>
          <a:prstGeom prst="rect">
            <a:avLst/>
          </a:prstGeom>
        </p:spPr>
      </p:pic>
      <p:pic>
        <p:nvPicPr>
          <p:cNvPr id="5" name="Рисунок 4" descr="a2e9ef1c44d3a17701e7ed137179c36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7" t="2553" r="5949"/>
          <a:stretch>
            <a:fillRect/>
          </a:stretch>
        </p:blipFill>
        <p:spPr>
          <a:xfrm>
            <a:off x="5580112" y="2636912"/>
            <a:ext cx="1747858" cy="2111624"/>
          </a:xfrm>
          <a:prstGeom prst="rect">
            <a:avLst/>
          </a:prstGeom>
        </p:spPr>
      </p:pic>
      <p:pic>
        <p:nvPicPr>
          <p:cNvPr id="6" name="Рисунок 5" descr="Без названия (17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21" b="9681"/>
          <a:stretch>
            <a:fillRect/>
          </a:stretch>
        </p:blipFill>
        <p:spPr>
          <a:xfrm>
            <a:off x="1907704" y="620688"/>
            <a:ext cx="1885950" cy="1584176"/>
          </a:xfrm>
          <a:prstGeom prst="rect">
            <a:avLst/>
          </a:prstGeom>
        </p:spPr>
      </p:pic>
      <p:pic>
        <p:nvPicPr>
          <p:cNvPr id="12292" name="Picture 4" descr="Яркий резиновый мячик для детей футбольный детский мяч резиновый SP-Sport  Зеленый (5651) – фото, отзывы, характеристики в интернет-магазине ROZETKA  от продавца: TURBO SPORT | Купить в Украине: Киеве, Харькове, Днепре,  Одессе, Запорожье,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797152"/>
            <a:ext cx="1536254" cy="1536254"/>
          </a:xfrm>
          <a:prstGeom prst="rect">
            <a:avLst/>
          </a:prstGeom>
          <a:noFill/>
        </p:spPr>
      </p:pic>
      <p:sp>
        <p:nvSpPr>
          <p:cNvPr id="12294" name="AutoShape 6" descr="Strawberry Cone Ice Cre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203067682-sweet-and-refreshing-strawberry-ice-cream-cone-isolated-on-white-background-generative-a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548680"/>
            <a:ext cx="1332739" cy="1999109"/>
          </a:xfrm>
          <a:prstGeom prst="rect">
            <a:avLst/>
          </a:prstGeom>
        </p:spPr>
      </p:pic>
      <p:pic>
        <p:nvPicPr>
          <p:cNvPr id="11" name="Рисунок 10" descr="catalog_product_main_44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61" t="23750" r="9681" b="32150"/>
          <a:stretch>
            <a:fillRect/>
          </a:stretch>
        </p:blipFill>
        <p:spPr>
          <a:xfrm>
            <a:off x="6732240" y="5013176"/>
            <a:ext cx="1839633" cy="1058419"/>
          </a:xfrm>
          <a:prstGeom prst="rect">
            <a:avLst/>
          </a:prstGeo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1368151" cy="1821503"/>
          </a:xfrm>
          <a:prstGeom prst="rect">
            <a:avLst/>
          </a:prstGeom>
        </p:spPr>
      </p:pic>
      <p:pic>
        <p:nvPicPr>
          <p:cNvPr id="13" name="Рисунок 12" descr="depositphotos_34170675-stock-illustration-moon-sleep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944" t="8001" r="16269" b="11150"/>
          <a:stretch>
            <a:fillRect/>
          </a:stretch>
        </p:blipFill>
        <p:spPr>
          <a:xfrm>
            <a:off x="611560" y="4437112"/>
            <a:ext cx="1571084" cy="1728192"/>
          </a:xfrm>
          <a:prstGeom prst="rect">
            <a:avLst/>
          </a:prstGeom>
        </p:spPr>
      </p:pic>
      <p:pic>
        <p:nvPicPr>
          <p:cNvPr id="14" name="Рисунок 13" descr="20211206-IMG_9898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21" t="32360" r="7161" b="21020"/>
          <a:stretch>
            <a:fillRect/>
          </a:stretch>
        </p:blipFill>
        <p:spPr>
          <a:xfrm flipH="1">
            <a:off x="2987824" y="3717032"/>
            <a:ext cx="2131047" cy="1176847"/>
          </a:xfrm>
          <a:prstGeom prst="rect">
            <a:avLst/>
          </a:prstGeom>
        </p:spPr>
      </p:pic>
      <p:pic>
        <p:nvPicPr>
          <p:cNvPr id="15" name="Рисунок 14" descr="zhushchenkino-new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38" b="12201"/>
          <a:stretch>
            <a:fillRect/>
          </a:stretch>
        </p:blipFill>
        <p:spPr>
          <a:xfrm>
            <a:off x="2627784" y="5128296"/>
            <a:ext cx="1979712" cy="1028941"/>
          </a:xfrm>
          <a:prstGeom prst="rect">
            <a:avLst/>
          </a:prstGeom>
        </p:spPr>
      </p:pic>
      <p:pic>
        <p:nvPicPr>
          <p:cNvPr id="16" name="Рисунок 15" descr="Без названия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7544" y="2780928"/>
            <a:ext cx="2292846" cy="1283994"/>
          </a:xfrm>
          <a:prstGeom prst="rect">
            <a:avLst/>
          </a:prstGeom>
        </p:spPr>
      </p:pic>
      <p:pic>
        <p:nvPicPr>
          <p:cNvPr id="12296" name="Picture 8" descr="Шарф Колір фуксія - CROPP - 5103N-43X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4141" t="9091" r="15152" b="18182"/>
          <a:stretch>
            <a:fillRect/>
          </a:stretch>
        </p:blipFill>
        <p:spPr bwMode="auto">
          <a:xfrm>
            <a:off x="5436096" y="476672"/>
            <a:ext cx="1417657" cy="1944216"/>
          </a:xfrm>
          <a:prstGeom prst="rect">
            <a:avLst/>
          </a:prstGeom>
          <a:noFill/>
        </p:spPr>
      </p:pic>
      <p:pic>
        <p:nvPicPr>
          <p:cNvPr id="18" name="Рисунок 17" descr="images (6)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 b="18631"/>
          <a:stretch>
            <a:fillRect/>
          </a:stretch>
        </p:blipFill>
        <p:spPr>
          <a:xfrm>
            <a:off x="7452320" y="2780928"/>
            <a:ext cx="995363" cy="1867843"/>
          </a:xfrm>
          <a:prstGeom prst="rect">
            <a:avLst/>
          </a:prstGeom>
        </p:spPr>
      </p:pic>
      <p:pic>
        <p:nvPicPr>
          <p:cNvPr id="19" name="Picture 6" descr="ᐉ Корзина плетеная подарочная из лозы MR0518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0631" t="15384" r="19220" b="17363"/>
          <a:stretch>
            <a:fillRect/>
          </a:stretch>
        </p:blipFill>
        <p:spPr bwMode="auto">
          <a:xfrm>
            <a:off x="3347864" y="1988840"/>
            <a:ext cx="1800200" cy="175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3639_101-p-fon-dlya-detskoi-prezentatsii-kartinki-11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4018"/>
            <a:ext cx="9144000" cy="6872018"/>
          </a:xfrm>
          <a:prstGeom prst="rect">
            <a:avLst/>
          </a:prstGeom>
        </p:spPr>
      </p:pic>
      <p:pic>
        <p:nvPicPr>
          <p:cNvPr id="3" name="Рисунок 2" descr="images (1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28" t="12055" r="11031" b="32487"/>
          <a:stretch>
            <a:fillRect/>
          </a:stretch>
        </p:blipFill>
        <p:spPr>
          <a:xfrm>
            <a:off x="3131840" y="332656"/>
            <a:ext cx="1728192" cy="1728192"/>
          </a:xfrm>
          <a:prstGeom prst="rect">
            <a:avLst/>
          </a:prstGeom>
        </p:spPr>
      </p:pic>
      <p:pic>
        <p:nvPicPr>
          <p:cNvPr id="4" name="Рисунок 3" descr="c168ba039edaf7fd310b21779e14c4d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725144"/>
            <a:ext cx="2273424" cy="1515616"/>
          </a:xfrm>
          <a:prstGeom prst="rect">
            <a:avLst/>
          </a:prstGeom>
        </p:spPr>
      </p:pic>
      <p:pic>
        <p:nvPicPr>
          <p:cNvPr id="5" name="Рисунок 4" descr="Вовк-у-світогляді-українців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548680"/>
            <a:ext cx="1584176" cy="1669277"/>
          </a:xfrm>
          <a:prstGeom prst="rect">
            <a:avLst/>
          </a:prstGeom>
        </p:spPr>
      </p:pic>
      <p:pic>
        <p:nvPicPr>
          <p:cNvPr id="6" name="Рисунок 5" descr="OM_PRODUCT_7914-500x5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6" t="7476" r="9838" b="9838"/>
          <a:stretch>
            <a:fillRect/>
          </a:stretch>
        </p:blipFill>
        <p:spPr>
          <a:xfrm>
            <a:off x="7092280" y="4869160"/>
            <a:ext cx="1440160" cy="1440160"/>
          </a:xfrm>
          <a:prstGeom prst="rect">
            <a:avLst/>
          </a:prstGeom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44" r="4941"/>
          <a:stretch>
            <a:fillRect/>
          </a:stretch>
        </p:blipFill>
        <p:spPr>
          <a:xfrm>
            <a:off x="1907704" y="3429000"/>
            <a:ext cx="2088232" cy="1317988"/>
          </a:xfrm>
          <a:prstGeom prst="rect">
            <a:avLst/>
          </a:prstGeom>
        </p:spPr>
      </p:pic>
      <p:pic>
        <p:nvPicPr>
          <p:cNvPr id="9" name="Рисунок 8" descr="cherr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57" r="8657" b="4227"/>
          <a:stretch>
            <a:fillRect/>
          </a:stretch>
        </p:blipFill>
        <p:spPr>
          <a:xfrm>
            <a:off x="5364088" y="4365104"/>
            <a:ext cx="1554220" cy="1800200"/>
          </a:xfrm>
          <a:prstGeom prst="rect">
            <a:avLst/>
          </a:prstGeom>
        </p:spPr>
      </p:pic>
      <p:pic>
        <p:nvPicPr>
          <p:cNvPr id="10" name="Рисунок 9" descr="Brown_bear_1000_000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4301" t="16400" r="14300" b="17451"/>
          <a:stretch>
            <a:fillRect/>
          </a:stretch>
        </p:blipFill>
        <p:spPr>
          <a:xfrm>
            <a:off x="6588224" y="548680"/>
            <a:ext cx="1872208" cy="1734546"/>
          </a:xfrm>
          <a:prstGeom prst="rect">
            <a:avLst/>
          </a:prstGeom>
        </p:spPr>
      </p:pic>
      <p:pic>
        <p:nvPicPr>
          <p:cNvPr id="11" name="Рисунок 10" descr="Без названия (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51920" y="2564904"/>
            <a:ext cx="2282197" cy="1369318"/>
          </a:xfrm>
          <a:prstGeom prst="rect">
            <a:avLst/>
          </a:prstGeom>
        </p:spPr>
      </p:pic>
      <p:pic>
        <p:nvPicPr>
          <p:cNvPr id="12" name="Рисунок 11" descr="00329-1000x100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1" t="18500" r="2751" b="16401"/>
          <a:stretch>
            <a:fillRect/>
          </a:stretch>
        </p:blipFill>
        <p:spPr>
          <a:xfrm>
            <a:off x="2843808" y="4509120"/>
            <a:ext cx="2501697" cy="1723391"/>
          </a:xfrm>
          <a:prstGeom prst="rect">
            <a:avLst/>
          </a:prstGeom>
        </p:spPr>
      </p:pic>
      <p:pic>
        <p:nvPicPr>
          <p:cNvPr id="15" name="Рисунок 14" descr="images (5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432" b="12434"/>
          <a:stretch>
            <a:fillRect/>
          </a:stretch>
        </p:blipFill>
        <p:spPr>
          <a:xfrm>
            <a:off x="395536" y="2348880"/>
            <a:ext cx="1645106" cy="1584176"/>
          </a:xfrm>
          <a:prstGeom prst="rect">
            <a:avLst/>
          </a:prstGeom>
        </p:spPr>
      </p:pic>
      <p:pic>
        <p:nvPicPr>
          <p:cNvPr id="11269" name="Picture 5" descr="Ключ от дверного замка, реалистичный объект | Премиум векторы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39" t="14434" r="67470" b="17004"/>
          <a:stretch>
            <a:fillRect/>
          </a:stretch>
        </p:blipFill>
        <p:spPr bwMode="auto">
          <a:xfrm>
            <a:off x="5220072" y="476672"/>
            <a:ext cx="936104" cy="1872208"/>
          </a:xfrm>
          <a:prstGeom prst="rect">
            <a:avLst/>
          </a:prstGeom>
          <a:noFill/>
        </p:spPr>
      </p:pic>
      <p:pic>
        <p:nvPicPr>
          <p:cNvPr id="11271" name="Picture 7" descr="Замовити Квіти в шляпной коробці &quot;Весняний мікс&quot; в Києві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636912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3639_101-p-fon-dlya-detskoi-prezentatsii-kartinki-11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4018"/>
            <a:ext cx="9144000" cy="6872018"/>
          </a:xfrm>
          <a:prstGeom prst="rect">
            <a:avLst/>
          </a:prstGeom>
        </p:spPr>
      </p:pic>
      <p:pic>
        <p:nvPicPr>
          <p:cNvPr id="3" name="Рисунок 2" descr="images (2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91" t="11675" r="10372" b="32866"/>
          <a:stretch>
            <a:fillRect/>
          </a:stretch>
        </p:blipFill>
        <p:spPr>
          <a:xfrm>
            <a:off x="3635897" y="476672"/>
            <a:ext cx="1764261" cy="1944216"/>
          </a:xfrm>
          <a:prstGeom prst="rect">
            <a:avLst/>
          </a:prstGeom>
        </p:spPr>
      </p:pic>
      <p:pic>
        <p:nvPicPr>
          <p:cNvPr id="4" name="Рисунок 3" descr="612422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1" t="37400" b="24800"/>
          <a:stretch>
            <a:fillRect/>
          </a:stretch>
        </p:blipFill>
        <p:spPr>
          <a:xfrm>
            <a:off x="3347864" y="5517232"/>
            <a:ext cx="2088232" cy="896048"/>
          </a:xfrm>
          <a:prstGeom prst="rect">
            <a:avLst/>
          </a:prstGeom>
        </p:spPr>
      </p:pic>
      <p:pic>
        <p:nvPicPr>
          <p:cNvPr id="5" name="Рисунок 4" descr="images (10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34" b="17334"/>
          <a:stretch>
            <a:fillRect/>
          </a:stretch>
        </p:blipFill>
        <p:spPr>
          <a:xfrm>
            <a:off x="467544" y="476672"/>
            <a:ext cx="2952750" cy="1008112"/>
          </a:xfrm>
          <a:prstGeom prst="rect">
            <a:avLst/>
          </a:prstGeom>
        </p:spPr>
      </p:pic>
      <p:pic>
        <p:nvPicPr>
          <p:cNvPr id="6" name="Рисунок 5" descr="Без названия (1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60" b="19361"/>
          <a:stretch>
            <a:fillRect/>
          </a:stretch>
        </p:blipFill>
        <p:spPr>
          <a:xfrm>
            <a:off x="3131840" y="4221088"/>
            <a:ext cx="2304256" cy="1228488"/>
          </a:xfrm>
          <a:prstGeom prst="rect">
            <a:avLst/>
          </a:prstGeom>
        </p:spPr>
      </p:pic>
      <p:pic>
        <p:nvPicPr>
          <p:cNvPr id="7" name="Рисунок 6" descr="Cervus_elaphus_Luc_Viatour_6.jpg"/>
          <p:cNvPicPr>
            <a:picLocks noChangeAspect="1"/>
          </p:cNvPicPr>
          <p:nvPr/>
        </p:nvPicPr>
        <p:blipFill>
          <a:blip r:embed="rId7" cstate="print"/>
          <a:srcRect l="22438" t="3932" r="7476" b="388"/>
          <a:stretch>
            <a:fillRect/>
          </a:stretch>
        </p:blipFill>
        <p:spPr>
          <a:xfrm>
            <a:off x="5940152" y="4005064"/>
            <a:ext cx="2592288" cy="2359273"/>
          </a:xfrm>
          <a:prstGeom prst="rect">
            <a:avLst/>
          </a:prstGeom>
        </p:spPr>
      </p:pic>
      <p:pic>
        <p:nvPicPr>
          <p:cNvPr id="9" name="Рисунок 8" descr="a-closeup-donkey-mule-isolated-on-a-white-background-livestock-domestic-farm-animals-ai-generated_755721-943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222" r="23438"/>
          <a:stretch>
            <a:fillRect/>
          </a:stretch>
        </p:blipFill>
        <p:spPr>
          <a:xfrm flipH="1">
            <a:off x="539552" y="4653136"/>
            <a:ext cx="1796749" cy="1782514"/>
          </a:xfrm>
          <a:prstGeom prst="rect">
            <a:avLst/>
          </a:prstGeom>
        </p:spPr>
      </p:pic>
      <p:pic>
        <p:nvPicPr>
          <p:cNvPr id="10" name="Рисунок 9" descr="img_55071_[1584087784.8721]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0035" y="692696"/>
            <a:ext cx="933462" cy="2590783"/>
          </a:xfrm>
          <a:prstGeom prst="rect">
            <a:avLst/>
          </a:prstGeom>
        </p:spPr>
      </p:pic>
      <p:pic>
        <p:nvPicPr>
          <p:cNvPr id="11" name="Рисунок 10" descr="cucumber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628800"/>
            <a:ext cx="2376264" cy="1150414"/>
          </a:xfrm>
          <a:prstGeom prst="rect">
            <a:avLst/>
          </a:prstGeom>
        </p:spPr>
      </p:pic>
      <p:pic>
        <p:nvPicPr>
          <p:cNvPr id="13" name="Рисунок 12" descr="vid-1-projekt-budinok-u-vistieriyi-8__289.jpg"/>
          <p:cNvPicPr>
            <a:picLocks noChangeAspect="1"/>
          </p:cNvPicPr>
          <p:nvPr/>
        </p:nvPicPr>
        <p:blipFill>
          <a:blip r:embed="rId11" cstate="print"/>
          <a:srcRect t="3381" b="9681"/>
          <a:stretch>
            <a:fillRect/>
          </a:stretch>
        </p:blipFill>
        <p:spPr>
          <a:xfrm>
            <a:off x="539552" y="3068960"/>
            <a:ext cx="2441848" cy="1592185"/>
          </a:xfrm>
          <a:prstGeom prst="rect">
            <a:avLst/>
          </a:prstGeom>
        </p:spPr>
      </p:pic>
      <p:pic>
        <p:nvPicPr>
          <p:cNvPr id="14" name="Рисунок 13" descr="young-hare.jpg"/>
          <p:cNvPicPr>
            <a:picLocks noChangeAspect="1"/>
          </p:cNvPicPr>
          <p:nvPr/>
        </p:nvPicPr>
        <p:blipFill>
          <a:blip r:embed="rId12" cstate="print"/>
          <a:srcRect l="21983" r="12069"/>
          <a:stretch>
            <a:fillRect/>
          </a:stretch>
        </p:blipFill>
        <p:spPr>
          <a:xfrm>
            <a:off x="5436096" y="620688"/>
            <a:ext cx="1919722" cy="2086173"/>
          </a:xfrm>
          <a:prstGeom prst="rect">
            <a:avLst/>
          </a:prstGeom>
        </p:spPr>
      </p:pic>
      <p:pic>
        <p:nvPicPr>
          <p:cNvPr id="10244" name="Picture 4" descr="Зонт складной Art Rain 3672 AR полуавтомат Разноцветный - изображение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6000" t="16800" r="4001" b="18401"/>
          <a:stretch>
            <a:fillRect/>
          </a:stretch>
        </p:blipFill>
        <p:spPr bwMode="auto">
          <a:xfrm>
            <a:off x="3303858" y="2492896"/>
            <a:ext cx="2400267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3639_101-p-fon-dlya-detskoi-prezentatsii-kartinki-11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4018"/>
            <a:ext cx="9144000" cy="6872018"/>
          </a:xfrm>
          <a:prstGeom prst="rect">
            <a:avLst/>
          </a:prstGeom>
        </p:spPr>
      </p:pic>
      <p:pic>
        <p:nvPicPr>
          <p:cNvPr id="5" name="Рисунок 4" descr="Без названия (4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1" t="6321" r="13040" b="13040"/>
          <a:stretch>
            <a:fillRect/>
          </a:stretch>
        </p:blipFill>
        <p:spPr>
          <a:xfrm>
            <a:off x="3563888" y="476672"/>
            <a:ext cx="1584176" cy="1653053"/>
          </a:xfrm>
          <a:prstGeom prst="rect">
            <a:avLst/>
          </a:prstGeom>
        </p:spPr>
      </p:pic>
      <p:pic>
        <p:nvPicPr>
          <p:cNvPr id="6" name="Рисунок 5" descr="6ef4e85ad7c9283b491072af3577833d.png"/>
          <p:cNvPicPr>
            <a:picLocks noChangeAspect="1"/>
          </p:cNvPicPr>
          <p:nvPr/>
        </p:nvPicPr>
        <p:blipFill>
          <a:blip r:embed="rId4" cstate="print"/>
          <a:srcRect l="18500" r="19761"/>
          <a:stretch>
            <a:fillRect/>
          </a:stretch>
        </p:blipFill>
        <p:spPr>
          <a:xfrm>
            <a:off x="7020272" y="2492896"/>
            <a:ext cx="1474887" cy="1835472"/>
          </a:xfrm>
          <a:prstGeom prst="rect">
            <a:avLst/>
          </a:prstGeom>
        </p:spPr>
      </p:pic>
      <p:pic>
        <p:nvPicPr>
          <p:cNvPr id="7" name="Рисунок 6" descr="1688938176_kartin-papik-pro-p-kartinki-osennyaya-tucha-dlya-detei-66.png"/>
          <p:cNvPicPr>
            <a:picLocks noChangeAspect="1"/>
          </p:cNvPicPr>
          <p:nvPr/>
        </p:nvPicPr>
        <p:blipFill>
          <a:blip r:embed="rId5" cstate="print"/>
          <a:srcRect l="6806" t="5698" r="6806" b="7913"/>
          <a:stretch>
            <a:fillRect/>
          </a:stretch>
        </p:blipFill>
        <p:spPr>
          <a:xfrm>
            <a:off x="5292080" y="332656"/>
            <a:ext cx="1682187" cy="2088232"/>
          </a:xfrm>
          <a:prstGeom prst="rect">
            <a:avLst/>
          </a:prstGeom>
        </p:spPr>
      </p:pic>
      <p:pic>
        <p:nvPicPr>
          <p:cNvPr id="8" name="Рисунок 7" descr="a-463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67" r="22159"/>
          <a:stretch>
            <a:fillRect/>
          </a:stretch>
        </p:blipFill>
        <p:spPr>
          <a:xfrm>
            <a:off x="755576" y="1988840"/>
            <a:ext cx="1103888" cy="1946920"/>
          </a:xfrm>
          <a:prstGeom prst="rect">
            <a:avLst/>
          </a:prstGeom>
        </p:spPr>
      </p:pic>
      <p:pic>
        <p:nvPicPr>
          <p:cNvPr id="9" name="Рисунок 8" descr="e9b5ad0ddeb97449ed3eeb4bc971f253_big-500x500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24" t="21272" r="15225" b="18249"/>
          <a:stretch>
            <a:fillRect/>
          </a:stretch>
        </p:blipFill>
        <p:spPr>
          <a:xfrm>
            <a:off x="6876256" y="4502858"/>
            <a:ext cx="1728192" cy="1653054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4221088"/>
            <a:ext cx="1767260" cy="2047875"/>
          </a:xfrm>
          <a:prstGeom prst="rect">
            <a:avLst/>
          </a:prstGeom>
        </p:spPr>
      </p:pic>
      <p:pic>
        <p:nvPicPr>
          <p:cNvPr id="11" name="Рисунок 10" descr="pro_divchynku_jarynku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51"/>
          <a:stretch>
            <a:fillRect/>
          </a:stretch>
        </p:blipFill>
        <p:spPr>
          <a:xfrm>
            <a:off x="4716016" y="2348880"/>
            <a:ext cx="1406588" cy="2233573"/>
          </a:xfrm>
          <a:prstGeom prst="rect">
            <a:avLst/>
          </a:prstGeom>
        </p:spPr>
      </p:pic>
      <p:pic>
        <p:nvPicPr>
          <p:cNvPr id="12" name="Рисунок 11" descr="var-www-naurok-com-ua-web-uploads-files-42863-113299-kazka_kolobok-did-pn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79712" y="476672"/>
            <a:ext cx="1573325" cy="2145830"/>
          </a:xfrm>
          <a:prstGeom prst="rect">
            <a:avLst/>
          </a:prstGeom>
        </p:spPr>
      </p:pic>
      <p:pic>
        <p:nvPicPr>
          <p:cNvPr id="13" name="Рисунок 12" descr="apple-tfa-2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92" t="2751" r="14340" b="9051"/>
          <a:stretch>
            <a:fillRect/>
          </a:stretch>
        </p:blipFill>
        <p:spPr>
          <a:xfrm>
            <a:off x="539552" y="373356"/>
            <a:ext cx="1085264" cy="1321191"/>
          </a:xfrm>
          <a:prstGeom prst="rect">
            <a:avLst/>
          </a:prstGeom>
        </p:spPr>
      </p:pic>
      <p:pic>
        <p:nvPicPr>
          <p:cNvPr id="7172" name="Picture 4" descr="Як заставити курей нестися: найкращі поради — Різне"/>
          <p:cNvPicPr>
            <a:picLocks noChangeAspect="1" noChangeArrowheads="1"/>
          </p:cNvPicPr>
          <p:nvPr/>
        </p:nvPicPr>
        <p:blipFill>
          <a:blip r:embed="rId12" cstate="print"/>
          <a:srcRect l="24382" r="25329"/>
          <a:stretch>
            <a:fillRect/>
          </a:stretch>
        </p:blipFill>
        <p:spPr bwMode="auto">
          <a:xfrm>
            <a:off x="7164288" y="548680"/>
            <a:ext cx="1512168" cy="1692097"/>
          </a:xfrm>
          <a:prstGeom prst="rect">
            <a:avLst/>
          </a:prstGeom>
          <a:noFill/>
        </p:spPr>
      </p:pic>
      <p:pic>
        <p:nvPicPr>
          <p:cNvPr id="16" name="Рисунок 15" descr="tsarska_kovbasa_napivkopchena_250_350g_444_3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4800" b="24800"/>
          <a:stretch>
            <a:fillRect/>
          </a:stretch>
        </p:blipFill>
        <p:spPr>
          <a:xfrm>
            <a:off x="1979712" y="2780928"/>
            <a:ext cx="2529409" cy="1274804"/>
          </a:xfrm>
          <a:prstGeom prst="rect">
            <a:avLst/>
          </a:prstGeom>
        </p:spPr>
      </p:pic>
      <p:pic>
        <p:nvPicPr>
          <p:cNvPr id="17" name="Рисунок 16" descr="unnamed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365104"/>
            <a:ext cx="2065784" cy="1932221"/>
          </a:xfrm>
          <a:prstGeom prst="rect">
            <a:avLst/>
          </a:prstGeom>
        </p:spPr>
      </p:pic>
      <p:pic>
        <p:nvPicPr>
          <p:cNvPr id="18" name="Рисунок 17" descr="195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9000" r="23750"/>
          <a:stretch>
            <a:fillRect/>
          </a:stretch>
        </p:blipFill>
        <p:spPr>
          <a:xfrm>
            <a:off x="5508104" y="4725144"/>
            <a:ext cx="750142" cy="1587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3639_101-p-fon-dlya-detskoi-prezentatsii-kartinki-11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4018"/>
            <a:ext cx="9144000" cy="6872018"/>
          </a:xfrm>
          <a:prstGeom prst="rect">
            <a:avLst/>
          </a:prstGeom>
        </p:spPr>
      </p:pic>
      <p:pic>
        <p:nvPicPr>
          <p:cNvPr id="3" name="Рисунок 2" descr="Без названия (1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28" t="12055" r="14928" b="32487"/>
          <a:stretch>
            <a:fillRect/>
          </a:stretch>
        </p:blipFill>
        <p:spPr>
          <a:xfrm>
            <a:off x="3779912" y="476672"/>
            <a:ext cx="1296144" cy="1728192"/>
          </a:xfrm>
          <a:prstGeom prst="rect">
            <a:avLst/>
          </a:prstGeom>
        </p:spPr>
      </p:pic>
      <p:pic>
        <p:nvPicPr>
          <p:cNvPr id="4" name="Рисунок 3" descr="1645057776_1-abrakadabra-fun-p-multyashnaya-sobachka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95736" y="980728"/>
            <a:ext cx="1480615" cy="2088232"/>
          </a:xfrm>
          <a:prstGeom prst="rect">
            <a:avLst/>
          </a:prstGeom>
        </p:spPr>
      </p:pic>
      <p:pic>
        <p:nvPicPr>
          <p:cNvPr id="5" name="Рисунок 4" descr="images (6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4725144"/>
            <a:ext cx="2025576" cy="1517227"/>
          </a:xfrm>
          <a:prstGeom prst="rect">
            <a:avLst/>
          </a:prstGeom>
        </p:spPr>
      </p:pic>
      <p:pic>
        <p:nvPicPr>
          <p:cNvPr id="6" name="Рисунок 5" descr="images (8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4725144"/>
            <a:ext cx="1728192" cy="1728192"/>
          </a:xfrm>
          <a:prstGeom prst="rect">
            <a:avLst/>
          </a:prstGeom>
        </p:spPr>
      </p:pic>
      <p:pic>
        <p:nvPicPr>
          <p:cNvPr id="7" name="Рисунок 6" descr="images (7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5"/>
          <a:stretch>
            <a:fillRect/>
          </a:stretch>
        </p:blipFill>
        <p:spPr>
          <a:xfrm>
            <a:off x="6804248" y="908720"/>
            <a:ext cx="1829580" cy="1437506"/>
          </a:xfrm>
          <a:prstGeom prst="rect">
            <a:avLst/>
          </a:prstGeom>
        </p:spPr>
      </p:pic>
      <p:pic>
        <p:nvPicPr>
          <p:cNvPr id="8" name="Рисунок 7" descr="images (9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4725144"/>
            <a:ext cx="1503611" cy="1503611"/>
          </a:xfrm>
          <a:prstGeom prst="rect">
            <a:avLst/>
          </a:prstGeom>
        </p:spPr>
      </p:pic>
      <p:pic>
        <p:nvPicPr>
          <p:cNvPr id="9" name="Рисунок 8" descr="Без названия (6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22893" t="19911" r="16869" b="4866"/>
          <a:stretch>
            <a:fillRect/>
          </a:stretch>
        </p:blipFill>
        <p:spPr>
          <a:xfrm>
            <a:off x="7092280" y="2564904"/>
            <a:ext cx="1656184" cy="1656184"/>
          </a:xfrm>
          <a:prstGeom prst="rect">
            <a:avLst/>
          </a:prstGeom>
        </p:spPr>
      </p:pic>
      <p:pic>
        <p:nvPicPr>
          <p:cNvPr id="10" name="Рисунок 9" descr="Без названия (7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5001" r="22000" b="7820"/>
          <a:stretch>
            <a:fillRect/>
          </a:stretch>
        </p:blipFill>
        <p:spPr>
          <a:xfrm>
            <a:off x="5508104" y="476672"/>
            <a:ext cx="1296144" cy="2045767"/>
          </a:xfrm>
          <a:prstGeom prst="rect">
            <a:avLst/>
          </a:prstGeom>
        </p:spPr>
      </p:pic>
      <p:pic>
        <p:nvPicPr>
          <p:cNvPr id="11" name="Рисунок 10" descr="Без названия (8)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30" r="9236"/>
          <a:stretch>
            <a:fillRect/>
          </a:stretch>
        </p:blipFill>
        <p:spPr>
          <a:xfrm>
            <a:off x="467544" y="476672"/>
            <a:ext cx="1656184" cy="2736304"/>
          </a:xfrm>
          <a:prstGeom prst="rect">
            <a:avLst/>
          </a:prstGeom>
        </p:spPr>
      </p:pic>
      <p:pic>
        <p:nvPicPr>
          <p:cNvPr id="12" name="Рисунок 11" descr="Без названия (9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400" b="16400"/>
          <a:stretch>
            <a:fillRect/>
          </a:stretch>
        </p:blipFill>
        <p:spPr>
          <a:xfrm>
            <a:off x="2051720" y="3212976"/>
            <a:ext cx="2143125" cy="1440160"/>
          </a:xfrm>
          <a:prstGeom prst="rect">
            <a:avLst/>
          </a:prstGeom>
        </p:spPr>
      </p:pic>
      <p:pic>
        <p:nvPicPr>
          <p:cNvPr id="13" name="Picture 2" descr="Кошелек кожаный Bella Bertucci 150-651 Зеленый - изображение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1F3EE"/>
              </a:clrFrom>
              <a:clrTo>
                <a:srgbClr val="F1F3EE">
                  <a:alpha val="0"/>
                </a:srgbClr>
              </a:clrTo>
            </a:clrChange>
          </a:blip>
          <a:srcRect l="4800" t="45599" r="2801" b="5201"/>
          <a:stretch>
            <a:fillRect/>
          </a:stretch>
        </p:blipFill>
        <p:spPr bwMode="auto">
          <a:xfrm>
            <a:off x="4644008" y="3068960"/>
            <a:ext cx="2298987" cy="1224136"/>
          </a:xfrm>
          <a:prstGeom prst="rect">
            <a:avLst/>
          </a:prstGeom>
          <a:noFill/>
        </p:spPr>
      </p:pic>
      <p:pic>
        <p:nvPicPr>
          <p:cNvPr id="14" name="Рисунок 13" descr="svekla-negritenok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7544" y="4509120"/>
            <a:ext cx="1733178" cy="1733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3639_101-p-fon-dlya-detskoi-prezentatsii-kartinki-11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4018"/>
            <a:ext cx="9144000" cy="6872018"/>
          </a:xfrm>
          <a:prstGeom prst="rect">
            <a:avLst/>
          </a:prstGeom>
        </p:spPr>
      </p:pic>
      <p:pic>
        <p:nvPicPr>
          <p:cNvPr id="3" name="Рисунок 2" descr="image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476672"/>
            <a:ext cx="1205943" cy="1703635"/>
          </a:xfrm>
          <a:prstGeom prst="rect">
            <a:avLst/>
          </a:prstGeom>
        </p:spPr>
      </p:pic>
      <p:pic>
        <p:nvPicPr>
          <p:cNvPr id="5" name="Рисунок 4" descr="Без названия (18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4581128"/>
            <a:ext cx="1855093" cy="1855093"/>
          </a:xfrm>
          <a:prstGeom prst="rect">
            <a:avLst/>
          </a:prstGeom>
        </p:spPr>
      </p:pic>
      <p:pic>
        <p:nvPicPr>
          <p:cNvPr id="6" name="Рисунок 5" descr="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636912"/>
            <a:ext cx="2376264" cy="1585408"/>
          </a:xfrm>
          <a:prstGeom prst="rect">
            <a:avLst/>
          </a:prstGeom>
        </p:spPr>
      </p:pic>
      <p:pic>
        <p:nvPicPr>
          <p:cNvPr id="7" name="Рисунок 6" descr="Барабан-картинки-для-детей-на-прозрачном-фоне-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4509120"/>
            <a:ext cx="1871599" cy="1564779"/>
          </a:xfrm>
          <a:prstGeom prst="rect">
            <a:avLst/>
          </a:prstGeom>
        </p:spPr>
      </p:pic>
      <p:pic>
        <p:nvPicPr>
          <p:cNvPr id="8" name="Рисунок 7" descr="996498_4ebbe5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620688"/>
            <a:ext cx="2033803" cy="1525352"/>
          </a:xfrm>
          <a:prstGeom prst="rect">
            <a:avLst/>
          </a:prstGeom>
        </p:spPr>
      </p:pic>
      <p:pic>
        <p:nvPicPr>
          <p:cNvPr id="9" name="Рисунок 8" descr="banan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50" t="24800" r="14301" b="25850"/>
          <a:stretch>
            <a:fillRect/>
          </a:stretch>
        </p:blipFill>
        <p:spPr>
          <a:xfrm>
            <a:off x="4283968" y="2924944"/>
            <a:ext cx="1944215" cy="1363852"/>
          </a:xfrm>
          <a:prstGeom prst="rect">
            <a:avLst/>
          </a:prstGeom>
        </p:spPr>
      </p:pic>
      <p:pic>
        <p:nvPicPr>
          <p:cNvPr id="10" name="Рисунок 9" descr="binokl-konus-woodland-10x4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50" b="18501"/>
          <a:stretch>
            <a:fillRect/>
          </a:stretch>
        </p:blipFill>
        <p:spPr>
          <a:xfrm>
            <a:off x="5004048" y="4941168"/>
            <a:ext cx="1686393" cy="1080120"/>
          </a:xfrm>
          <a:prstGeom prst="rect">
            <a:avLst/>
          </a:prstGeom>
        </p:spPr>
      </p:pic>
      <p:pic>
        <p:nvPicPr>
          <p:cNvPr id="11" name="Рисунок 10" descr="100-12-big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61" t="10041" r="10040" b="11120"/>
          <a:stretch>
            <a:fillRect/>
          </a:stretch>
        </p:blipFill>
        <p:spPr>
          <a:xfrm>
            <a:off x="323528" y="620688"/>
            <a:ext cx="1728192" cy="1682107"/>
          </a:xfrm>
          <a:prstGeom prst="rect">
            <a:avLst/>
          </a:prstGeom>
        </p:spPr>
      </p:pic>
      <p:pic>
        <p:nvPicPr>
          <p:cNvPr id="13" name="Рисунок 12" descr="zolotoe_koltso_gardeniya_s_fianitami_000055247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0" t="13251" r="10101" b="10100"/>
          <a:stretch>
            <a:fillRect/>
          </a:stretch>
        </p:blipFill>
        <p:spPr>
          <a:xfrm>
            <a:off x="2195736" y="764704"/>
            <a:ext cx="1313899" cy="1296144"/>
          </a:xfrm>
          <a:prstGeom prst="rect">
            <a:avLst/>
          </a:prstGeom>
        </p:spPr>
      </p:pic>
      <p:pic>
        <p:nvPicPr>
          <p:cNvPr id="14" name="Рисунок 13" descr="images (4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2420888"/>
            <a:ext cx="2133600" cy="2133600"/>
          </a:xfrm>
          <a:prstGeom prst="rect">
            <a:avLst/>
          </a:prstGeom>
        </p:spPr>
      </p:pic>
      <p:pic>
        <p:nvPicPr>
          <p:cNvPr id="8194" name="Picture 2" descr="РОЗА КРАСНАЯ 83СМ 014-007 купить в Украине - Lefard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20" t="10080" r="22201" b="19361"/>
          <a:stretch>
            <a:fillRect/>
          </a:stretch>
        </p:blipFill>
        <p:spPr bwMode="auto">
          <a:xfrm>
            <a:off x="395536" y="4509120"/>
            <a:ext cx="1800200" cy="157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33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62</cp:revision>
  <dcterms:created xsi:type="dcterms:W3CDTF">2024-01-06T15:59:14Z</dcterms:created>
  <dcterms:modified xsi:type="dcterms:W3CDTF">2024-02-02T12:17:57Z</dcterms:modified>
</cp:coreProperties>
</file>