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2" r:id="rId8"/>
    <p:sldId id="261" r:id="rId9"/>
    <p:sldId id="264" r:id="rId10"/>
    <p:sldId id="267" r:id="rId11"/>
    <p:sldId id="266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6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5.png"/><Relationship Id="rId2" Type="http://schemas.openxmlformats.org/officeDocument/2006/relationships/image" Target="../media/image51.jpe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26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gif"/><Relationship Id="rId3" Type="http://schemas.openxmlformats.org/officeDocument/2006/relationships/image" Target="../media/image68.gif"/><Relationship Id="rId7" Type="http://schemas.openxmlformats.org/officeDocument/2006/relationships/image" Target="../media/image71.jpeg"/><Relationship Id="rId12" Type="http://schemas.openxmlformats.org/officeDocument/2006/relationships/image" Target="../media/image76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gif"/><Relationship Id="rId5" Type="http://schemas.openxmlformats.org/officeDocument/2006/relationships/image" Target="../media/image37.jpeg"/><Relationship Id="rId10" Type="http://schemas.openxmlformats.org/officeDocument/2006/relationships/image" Target="../media/image74.gif"/><Relationship Id="rId4" Type="http://schemas.openxmlformats.org/officeDocument/2006/relationships/image" Target="../media/image69.gif"/><Relationship Id="rId9" Type="http://schemas.openxmlformats.org/officeDocument/2006/relationships/image" Target="../media/image73.gif"/><Relationship Id="rId14" Type="http://schemas.openxmlformats.org/officeDocument/2006/relationships/image" Target="../media/image7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gif"/><Relationship Id="rId7" Type="http://schemas.openxmlformats.org/officeDocument/2006/relationships/image" Target="../media/image84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11" Type="http://schemas.openxmlformats.org/officeDocument/2006/relationships/image" Target="../media/image9.jpeg"/><Relationship Id="rId5" Type="http://schemas.openxmlformats.org/officeDocument/2006/relationships/image" Target="../media/image82.gif"/><Relationship Id="rId10" Type="http://schemas.openxmlformats.org/officeDocument/2006/relationships/image" Target="../media/image87.png"/><Relationship Id="rId4" Type="http://schemas.openxmlformats.org/officeDocument/2006/relationships/image" Target="../media/image81.gif"/><Relationship Id="rId9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6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793624_3-p-fon-dlya-detskoi-prezentatsii-kartink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490"/>
            <a:ext cx="9144000" cy="6892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60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sz="60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60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Порахуй </a:t>
            </a: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предмети і дай відповідь</a:t>
            </a: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!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https://i.pinimg.com/originals/ce/4e/a0/ce4ea062c764d5c127855573df87b15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49080"/>
            <a:ext cx="1997316" cy="2383464"/>
          </a:xfrm>
          <a:prstGeom prst="rect">
            <a:avLst/>
          </a:prstGeom>
          <a:noFill/>
        </p:spPr>
      </p:pic>
      <p:pic>
        <p:nvPicPr>
          <p:cNvPr id="11266" name="Picture 2" descr="Wild Flowers, Meadow, Wildflowers, Yellow Flowers - Полевое Растение С  Желтыми Цветами, HD Png Download - kind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221" t="4206" r="3966" b="10963"/>
          <a:stretch>
            <a:fillRect/>
          </a:stretch>
        </p:blipFill>
        <p:spPr bwMode="auto">
          <a:xfrm>
            <a:off x="3491880" y="4005064"/>
            <a:ext cx="2376264" cy="2852936"/>
          </a:xfrm>
          <a:prstGeom prst="rect">
            <a:avLst/>
          </a:prstGeom>
          <a:noFill/>
        </p:spPr>
      </p:pic>
      <p:pic>
        <p:nvPicPr>
          <p:cNvPr id="11270" name="Picture 6" descr="Волошка синя: фото, види, що лікує | Журнал &quot;Фармацевт Практик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6" t="5241" r="3233"/>
          <a:stretch>
            <a:fillRect/>
          </a:stretch>
        </p:blipFill>
        <p:spPr bwMode="auto">
          <a:xfrm rot="890090">
            <a:off x="5372285" y="4904793"/>
            <a:ext cx="1659475" cy="1967534"/>
          </a:xfrm>
          <a:prstGeom prst="rect">
            <a:avLst/>
          </a:prstGeom>
          <a:noFill/>
        </p:spPr>
      </p:pic>
      <p:pic>
        <p:nvPicPr>
          <p:cNvPr id="11268" name="Picture 4" descr="Квітка польовий Волошка H = 61см :: Декор. Секрети затишку:  інтернет-магазин декорів та електрокамінів Запоріжжі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 l="8333" t="2778" r="11111"/>
          <a:stretch>
            <a:fillRect/>
          </a:stretch>
        </p:blipFill>
        <p:spPr bwMode="auto">
          <a:xfrm>
            <a:off x="4644008" y="4553744"/>
            <a:ext cx="1909241" cy="2304256"/>
          </a:xfrm>
          <a:prstGeom prst="rect">
            <a:avLst/>
          </a:prstGeom>
          <a:noFill/>
        </p:spPr>
      </p:pic>
      <p:pic>
        <p:nvPicPr>
          <p:cNvPr id="10" name="Рисунок 9" descr="butterfly-animation-3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148064" y="3717032"/>
            <a:ext cx="2304318" cy="215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етский фон осени - 6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3" cstate="print"/>
          <a:srcRect l="35234" t="11625" r="35235" b="23137"/>
          <a:stretch>
            <a:fillRect/>
          </a:stretch>
        </p:blipFill>
        <p:spPr>
          <a:xfrm flipH="1">
            <a:off x="8028384" y="764704"/>
            <a:ext cx="86409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53"/>
          <a:stretch>
            <a:fillRect/>
          </a:stretch>
        </p:blipFill>
        <p:spPr>
          <a:xfrm flipH="1">
            <a:off x="1907704" y="5445224"/>
            <a:ext cx="2918132" cy="1412776"/>
          </a:xfrm>
          <a:prstGeom prst="rect">
            <a:avLst/>
          </a:prstGeom>
        </p:spPr>
      </p:pic>
      <p:pic>
        <p:nvPicPr>
          <p:cNvPr id="7" name="Picture 10" descr="https://png.pngtree.com/png-clipart/20230820/original/pngtree-vector-illustration-of-the-autumn-bush-with-yellow-foliage-picture-image_81112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276872"/>
            <a:ext cx="1979712" cy="2736304"/>
          </a:xfrm>
          <a:prstGeom prst="rect">
            <a:avLst/>
          </a:prstGeom>
          <a:noFill/>
        </p:spPr>
      </p:pic>
      <p:pic>
        <p:nvPicPr>
          <p:cNvPr id="8" name="Рисунок 7" descr="ddd3b5a7bbab43417a0c685b576fd40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01"/>
          <a:stretch>
            <a:fillRect/>
          </a:stretch>
        </p:blipFill>
        <p:spPr>
          <a:xfrm>
            <a:off x="5220072" y="2924944"/>
            <a:ext cx="1838647" cy="2425452"/>
          </a:xfrm>
          <a:prstGeom prst="rect">
            <a:avLst/>
          </a:prstGeom>
        </p:spPr>
      </p:pic>
      <p:pic>
        <p:nvPicPr>
          <p:cNvPr id="9" name="Рисунок 8" descr="ddd3b5a7bbab43417a0c685b576fd40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01"/>
          <a:stretch>
            <a:fillRect/>
          </a:stretch>
        </p:blipFill>
        <p:spPr>
          <a:xfrm>
            <a:off x="5868144" y="2924944"/>
            <a:ext cx="1838647" cy="2425452"/>
          </a:xfrm>
          <a:prstGeom prst="rect">
            <a:avLst/>
          </a:prstGeom>
        </p:spPr>
      </p:pic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4184684" y="5832539"/>
            <a:ext cx="729484" cy="818949"/>
          </a:xfrm>
          <a:prstGeom prst="rect">
            <a:avLst/>
          </a:prstGeom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44732" y="4608403"/>
            <a:ext cx="729484" cy="818949"/>
          </a:xfrm>
          <a:prstGeom prst="rect">
            <a:avLst/>
          </a:prstGeom>
        </p:spPr>
      </p:pic>
      <p:pic>
        <p:nvPicPr>
          <p:cNvPr id="12" name="Рисунок 11" descr="Без названия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 flipV="1">
            <a:off x="872315" y="4536395"/>
            <a:ext cx="729484" cy="818949"/>
          </a:xfrm>
          <a:prstGeom prst="rect">
            <a:avLst/>
          </a:prstGeom>
        </p:spPr>
      </p:pic>
      <p:pic>
        <p:nvPicPr>
          <p:cNvPr id="13" name="Рисунок 12" descr="Без названия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440267" y="4608403"/>
            <a:ext cx="729484" cy="818949"/>
          </a:xfrm>
          <a:prstGeom prst="rect">
            <a:avLst/>
          </a:prstGeom>
        </p:spPr>
      </p:pic>
      <p:pic>
        <p:nvPicPr>
          <p:cNvPr id="14" name="Picture 6" descr="Один белый гриб на белом изолированном фоне | Премиум Фото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96" r="8507" b="14285"/>
          <a:stretch>
            <a:fillRect/>
          </a:stretch>
        </p:blipFill>
        <p:spPr bwMode="auto">
          <a:xfrm>
            <a:off x="467544" y="4653136"/>
            <a:ext cx="720080" cy="720080"/>
          </a:xfrm>
          <a:prstGeom prst="rect">
            <a:avLst/>
          </a:prstGeom>
          <a:noFill/>
        </p:spPr>
      </p:pic>
      <p:pic>
        <p:nvPicPr>
          <p:cNvPr id="15" name="Рисунок 14" descr="01a08fde23ca475f8cc2471745e2c88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1" t="36350" r="48950" b="9051"/>
          <a:stretch>
            <a:fillRect/>
          </a:stretch>
        </p:blipFill>
        <p:spPr>
          <a:xfrm>
            <a:off x="1691680" y="4635991"/>
            <a:ext cx="504056" cy="624070"/>
          </a:xfrm>
          <a:prstGeom prst="rect">
            <a:avLst/>
          </a:prstGeom>
        </p:spPr>
      </p:pic>
      <p:pic>
        <p:nvPicPr>
          <p:cNvPr id="16" name="Рисунок 15" descr="images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1513" r="41753"/>
          <a:stretch>
            <a:fillRect/>
          </a:stretch>
        </p:blipFill>
        <p:spPr>
          <a:xfrm flipH="1">
            <a:off x="5436096" y="5301208"/>
            <a:ext cx="360040" cy="699888"/>
          </a:xfrm>
          <a:prstGeom prst="rect">
            <a:avLst/>
          </a:prstGeom>
        </p:spPr>
      </p:pic>
      <p:pic>
        <p:nvPicPr>
          <p:cNvPr id="17" name="Рисунок 16" descr="5c4e0db3d7_5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0" r="10626" b="9091"/>
          <a:stretch>
            <a:fillRect/>
          </a:stretch>
        </p:blipFill>
        <p:spPr>
          <a:xfrm>
            <a:off x="6444208" y="5805264"/>
            <a:ext cx="720080" cy="884333"/>
          </a:xfrm>
          <a:prstGeom prst="rect">
            <a:avLst/>
          </a:prstGeom>
        </p:spPr>
      </p:pic>
      <p:pic>
        <p:nvPicPr>
          <p:cNvPr id="18" name="Рисунок 17" descr="1680426624_pictures-pibig-info-p-grib-lisichka-risunok-dlya-detei-vkontakte-13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54"/>
          <a:stretch>
            <a:fillRect/>
          </a:stretch>
        </p:blipFill>
        <p:spPr>
          <a:xfrm>
            <a:off x="4379920" y="4509120"/>
            <a:ext cx="453890" cy="680007"/>
          </a:xfrm>
          <a:prstGeom prst="rect">
            <a:avLst/>
          </a:prstGeom>
        </p:spPr>
      </p:pic>
      <p:pic>
        <p:nvPicPr>
          <p:cNvPr id="19" name="Рисунок 18" descr="1680426624_pictures-pibig-info-p-grib-lisichka-risunok-dlya-detei-vkontakte-1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54"/>
          <a:stretch>
            <a:fillRect/>
          </a:stretch>
        </p:blipFill>
        <p:spPr>
          <a:xfrm>
            <a:off x="4860032" y="4797152"/>
            <a:ext cx="360040" cy="539403"/>
          </a:xfrm>
          <a:prstGeom prst="rect">
            <a:avLst/>
          </a:prstGeom>
        </p:spPr>
      </p:pic>
      <p:pic>
        <p:nvPicPr>
          <p:cNvPr id="20" name="Рисунок 19" descr="01a08fde23ca475f8cc2471745e2c88d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1" t="4851" r="5901" b="10101"/>
          <a:stretch>
            <a:fillRect/>
          </a:stretch>
        </p:blipFill>
        <p:spPr>
          <a:xfrm>
            <a:off x="2771800" y="5882477"/>
            <a:ext cx="806312" cy="786883"/>
          </a:xfrm>
          <a:prstGeom prst="rect">
            <a:avLst/>
          </a:prstGeom>
        </p:spPr>
      </p:pic>
      <p:pic>
        <p:nvPicPr>
          <p:cNvPr id="21" name="Рисунок 20" descr="images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1513" r="41753"/>
          <a:stretch>
            <a:fillRect/>
          </a:stretch>
        </p:blipFill>
        <p:spPr>
          <a:xfrm>
            <a:off x="1187624" y="5661248"/>
            <a:ext cx="409546" cy="936104"/>
          </a:xfrm>
          <a:prstGeom prst="rect">
            <a:avLst/>
          </a:prstGeom>
        </p:spPr>
      </p:pic>
      <p:pic>
        <p:nvPicPr>
          <p:cNvPr id="22" name="Рисунок 21" descr="images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1513" r="41753"/>
          <a:stretch>
            <a:fillRect/>
          </a:stretch>
        </p:blipFill>
        <p:spPr>
          <a:xfrm flipH="1">
            <a:off x="8388424" y="5261504"/>
            <a:ext cx="432048" cy="839868"/>
          </a:xfrm>
          <a:prstGeom prst="rect">
            <a:avLst/>
          </a:prstGeom>
        </p:spPr>
      </p:pic>
      <p:pic>
        <p:nvPicPr>
          <p:cNvPr id="23" name="Рисунок 22" descr="49616528-un-chiffre-en-verre-rose-avec-blanc-ensemble-cadre-alphabet-isolé-sur-blanc-généré-par-ordinateur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20" t="9681" r="23540" b="10940"/>
          <a:stretch>
            <a:fillRect/>
          </a:stretch>
        </p:blipFill>
        <p:spPr>
          <a:xfrm flipH="1" flipV="1">
            <a:off x="611560" y="404664"/>
            <a:ext cx="864096" cy="1237228"/>
          </a:xfrm>
          <a:prstGeom prst="rect">
            <a:avLst/>
          </a:prstGeom>
        </p:spPr>
      </p:pic>
      <p:pic>
        <p:nvPicPr>
          <p:cNvPr id="24" name="Рисунок 23" descr="Без названия (2)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35" t="6217" r="7135" b="14973"/>
          <a:stretch>
            <a:fillRect/>
          </a:stretch>
        </p:blipFill>
        <p:spPr>
          <a:xfrm>
            <a:off x="3707904" y="188640"/>
            <a:ext cx="1008111" cy="1237228"/>
          </a:xfrm>
          <a:prstGeom prst="rect">
            <a:avLst/>
          </a:prstGeom>
        </p:spPr>
      </p:pic>
      <p:pic>
        <p:nvPicPr>
          <p:cNvPr id="26" name="Рисунок 25" descr="Без названия (1)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32" t="9136" r="11031" b="17892"/>
          <a:stretch>
            <a:fillRect/>
          </a:stretch>
        </p:blipFill>
        <p:spPr>
          <a:xfrm>
            <a:off x="5508104" y="188640"/>
            <a:ext cx="907301" cy="1134126"/>
          </a:xfrm>
          <a:prstGeom prst="rect">
            <a:avLst/>
          </a:prstGeom>
        </p:spPr>
      </p:pic>
      <p:pic>
        <p:nvPicPr>
          <p:cNvPr id="25" name="Рисунок 24" descr="images (3)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2F0F3"/>
              </a:clrFrom>
              <a:clrTo>
                <a:srgbClr val="F2F0F3">
                  <a:alpha val="0"/>
                </a:srgbClr>
              </a:clrTo>
            </a:clrChange>
          </a:blip>
          <a:srcRect l="8614" t="8914" r="8614" b="8914"/>
          <a:stretch>
            <a:fillRect/>
          </a:stretch>
        </p:blipFill>
        <p:spPr>
          <a:xfrm>
            <a:off x="2051720" y="548680"/>
            <a:ext cx="1311574" cy="1224136"/>
          </a:xfrm>
          <a:prstGeom prst="rect">
            <a:avLst/>
          </a:prstGeom>
        </p:spPr>
      </p:pic>
      <p:pic>
        <p:nvPicPr>
          <p:cNvPr id="27" name="Рисунок 26" descr="images (8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37" t="-3419" r="24676" b="47413"/>
          <a:stretch>
            <a:fillRect/>
          </a:stretch>
        </p:blipFill>
        <p:spPr>
          <a:xfrm flipH="1">
            <a:off x="2627784" y="3933056"/>
            <a:ext cx="1584176" cy="1584176"/>
          </a:xfrm>
          <a:prstGeom prst="rect">
            <a:avLst/>
          </a:prstGeom>
        </p:spPr>
      </p:pic>
      <p:pic>
        <p:nvPicPr>
          <p:cNvPr id="30" name="Рисунок 29" descr="images (8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80" t="-471" r="27533" b="69521"/>
          <a:stretch>
            <a:fillRect/>
          </a:stretch>
        </p:blipFill>
        <p:spPr>
          <a:xfrm flipH="1">
            <a:off x="8028384" y="836712"/>
            <a:ext cx="874383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11841E-6 L 0.45677 -0.06314 " pathEditMode="relative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3867E-6 L -0.01562 -0.59806 " pathEditMode="relative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3654E-6 L 0.18107 -0.67138 " pathEditMode="relative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12858E-6 L 0.30712 -0.59783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1027E-6 L 0.36215 -0.49307 " pathEditMode="relative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4709E-6 L 0.40955 -0.46138 " pathEditMode="relative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1212E-6 L 0.57483 -0.71346 " pathEditMode="relative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6235E-6 L 0.7717 -0.6820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019E-7 L 0.70868 -0.52452 " pathEditMode="relative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7567E-6 L 0.81892 -0.51411 " pathEditMode="relative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716E-6 L 0.13385 -0.46161 " pathEditMode="relative" ptsTypes="A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53492 L 0.1342 -0.4031 L 0.1493 -0.53492 L 0.16528 -0.4031 L 0.18125 -0.53492 L 0.19618 -0.4031 L 0.21215 -0.53492 L 0.22726 -0.4031 L 0.24323 -0.53492 L 0.2592 -0.4031 L 0.2743 -0.53492 L 0.29028 -0.4031 L 0.30521 -0.53492 L 0.32118 -0.4031 L 0.33715 -0.53492 L 0.35226 -0.4031 L 0.36823 -0.53492 " pathEditMode="relative" rAng="0" ptsTypes="FFFFFFFFFFFFFFFFF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23 -0.53493 L 0.5434 -0.4928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59844281_41-funart-pro-p-skazochnii-fon-zima-krasivo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178e14228cdfb2fd671caf00c1e8c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653136"/>
            <a:ext cx="2843808" cy="2403018"/>
          </a:xfrm>
          <a:prstGeom prst="rect">
            <a:avLst/>
          </a:prstGeom>
        </p:spPr>
      </p:pic>
      <p:pic>
        <p:nvPicPr>
          <p:cNvPr id="9" name="Рисунок 8" descr="snegovik-animatsionnaya-kartinka-00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88024" y="4005064"/>
            <a:ext cx="1085454" cy="1382418"/>
          </a:xfrm>
          <a:prstGeom prst="rect">
            <a:avLst/>
          </a:prstGeom>
        </p:spPr>
      </p:pic>
      <p:pic>
        <p:nvPicPr>
          <p:cNvPr id="15" name="Рисунок 14" descr="1593150991_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14" r="15332"/>
          <a:stretch>
            <a:fillRect/>
          </a:stretch>
        </p:blipFill>
        <p:spPr>
          <a:xfrm>
            <a:off x="4499992" y="980728"/>
            <a:ext cx="1048856" cy="1486495"/>
          </a:xfrm>
          <a:prstGeom prst="rect">
            <a:avLst/>
          </a:prstGeom>
        </p:spPr>
      </p:pic>
      <p:pic>
        <p:nvPicPr>
          <p:cNvPr id="23558" name="Picture 6" descr="страница 2 | Красивая цифра 8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5175" t="10789" r="20879" b="6493"/>
          <a:stretch>
            <a:fillRect/>
          </a:stretch>
        </p:blipFill>
        <p:spPr bwMode="auto">
          <a:xfrm>
            <a:off x="2123728" y="188640"/>
            <a:ext cx="1080120" cy="1656184"/>
          </a:xfrm>
          <a:prstGeom prst="rect">
            <a:avLst/>
          </a:prstGeom>
          <a:noFill/>
        </p:spPr>
      </p:pic>
      <p:pic>
        <p:nvPicPr>
          <p:cNvPr id="23560" name="Picture 8" descr="Красивые картинки цифры 10 (30 картинок) 🤣 WebLink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24744"/>
            <a:ext cx="1632435" cy="1317129"/>
          </a:xfrm>
          <a:prstGeom prst="rect">
            <a:avLst/>
          </a:prstGeom>
          <a:noFill/>
        </p:spPr>
      </p:pic>
      <p:pic>
        <p:nvPicPr>
          <p:cNvPr id="26" name="Рисунок 25" descr="Без названия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3311" y="0"/>
            <a:ext cx="1770689" cy="2088232"/>
          </a:xfrm>
          <a:prstGeom prst="rect">
            <a:avLst/>
          </a:prstGeom>
        </p:spPr>
      </p:pic>
      <p:pic>
        <p:nvPicPr>
          <p:cNvPr id="16" name="Рисунок 15" descr="snowman-8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267744" y="3789040"/>
            <a:ext cx="1272104" cy="1484784"/>
          </a:xfrm>
          <a:prstGeom prst="rect">
            <a:avLst/>
          </a:prstGeom>
        </p:spPr>
      </p:pic>
      <p:pic>
        <p:nvPicPr>
          <p:cNvPr id="17" name="Рисунок 16" descr="snowman-7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595369"/>
            <a:ext cx="2585864" cy="2262631"/>
          </a:xfrm>
          <a:prstGeom prst="rect">
            <a:avLst/>
          </a:prstGeom>
        </p:spPr>
      </p:pic>
      <p:pic>
        <p:nvPicPr>
          <p:cNvPr id="18" name="Рисунок 17" descr="H0Nej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3789040"/>
            <a:ext cx="1235596" cy="1438819"/>
          </a:xfrm>
          <a:prstGeom prst="rect">
            <a:avLst/>
          </a:prstGeom>
        </p:spPr>
      </p:pic>
      <p:pic>
        <p:nvPicPr>
          <p:cNvPr id="4" name="Рисунок 3" descr="H0Nev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20096" y="4149080"/>
            <a:ext cx="1823904" cy="2708920"/>
          </a:xfrm>
          <a:prstGeom prst="rect">
            <a:avLst/>
          </a:prstGeom>
        </p:spPr>
      </p:pic>
      <p:pic>
        <p:nvPicPr>
          <p:cNvPr id="19" name="Рисунок 18" descr="hzq2r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3554485" y="3861048"/>
            <a:ext cx="1468453" cy="1688981"/>
          </a:xfrm>
          <a:prstGeom prst="rect">
            <a:avLst/>
          </a:prstGeom>
        </p:spPr>
      </p:pic>
      <p:pic>
        <p:nvPicPr>
          <p:cNvPr id="2" name="Рисунок 1" descr="818525975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7704" y="4437112"/>
            <a:ext cx="28575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253325_69-funart-pro-p-detskie-foni-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392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2663957" cy="2304256"/>
          </a:xfrm>
          <a:prstGeom prst="rect">
            <a:avLst/>
          </a:prstGeom>
        </p:spPr>
      </p:pic>
      <p:pic>
        <p:nvPicPr>
          <p:cNvPr id="6" name="Рисунок 5" descr="ptitsa-animatsionnaya-kartinka-04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2696"/>
            <a:ext cx="1656184" cy="1821802"/>
          </a:xfrm>
          <a:prstGeom prst="rect">
            <a:avLst/>
          </a:prstGeom>
        </p:spPr>
      </p:pic>
      <p:pic>
        <p:nvPicPr>
          <p:cNvPr id="7" name="Рисунок 6" descr="ptitsa-animatsionnaya-kartinka-07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700808"/>
            <a:ext cx="1949287" cy="2232248"/>
          </a:xfrm>
          <a:prstGeom prst="rect">
            <a:avLst/>
          </a:prstGeom>
        </p:spPr>
      </p:pic>
      <p:pic>
        <p:nvPicPr>
          <p:cNvPr id="8" name="Рисунок 7" descr="ptitsa-animatsionnaya-kartinka-059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365104"/>
            <a:ext cx="2284189" cy="1436167"/>
          </a:xfrm>
          <a:prstGeom prst="rect">
            <a:avLst/>
          </a:prstGeom>
        </p:spPr>
      </p:pic>
      <p:pic>
        <p:nvPicPr>
          <p:cNvPr id="9" name="Рисунок 8" descr="ptitsa-animatsionnaya-kartinka-063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477125" y="2060848"/>
            <a:ext cx="1666875" cy="1304925"/>
          </a:xfrm>
          <a:prstGeom prst="rect">
            <a:avLst/>
          </a:prstGeom>
        </p:spPr>
      </p:pic>
      <p:pic>
        <p:nvPicPr>
          <p:cNvPr id="12" name="Рисунок 11" descr="images (2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76672"/>
            <a:ext cx="829021" cy="1101111"/>
          </a:xfrm>
          <a:prstGeom prst="rect">
            <a:avLst/>
          </a:prstGeom>
        </p:spPr>
      </p:pic>
      <p:pic>
        <p:nvPicPr>
          <p:cNvPr id="13" name="Рисунок 12" descr="number2mainpic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3251" r="20601" b="14300"/>
          <a:stretch>
            <a:fillRect/>
          </a:stretch>
        </p:blipFill>
        <p:spPr>
          <a:xfrm>
            <a:off x="6228184" y="2780928"/>
            <a:ext cx="749829" cy="1124744"/>
          </a:xfrm>
          <a:prstGeom prst="rect">
            <a:avLst/>
          </a:prstGeom>
        </p:spPr>
      </p:pic>
      <p:pic>
        <p:nvPicPr>
          <p:cNvPr id="14" name="Рисунок 13" descr="pngtree-number-8-with-colorful-dots-picture-image_1807208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204864"/>
            <a:ext cx="857887" cy="1196752"/>
          </a:xfrm>
          <a:prstGeom prst="rect">
            <a:avLst/>
          </a:prstGeom>
        </p:spPr>
      </p:pic>
      <p:pic>
        <p:nvPicPr>
          <p:cNvPr id="15" name="Рисунок 14" descr="_4__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00" t="14300" r="19201" b="15351"/>
          <a:stretch>
            <a:fillRect/>
          </a:stretch>
        </p:blipFill>
        <p:spPr>
          <a:xfrm>
            <a:off x="2699792" y="404664"/>
            <a:ext cx="759846" cy="106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4786_15-p-fon-dlya-prezentatsii-matematika-dlya-dete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0092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    Мета: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вправляти дітей у кількісній лічбі в межах 10, вмінні співвідносити кількість предметів із цифрами; розвивати увагу, мислення; виховувати цікавість та наполегливість у виконанні математичних завдань.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253265_25-funart-pro-p-detskie-foni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_4_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00" t="14300" r="19201" b="15351"/>
          <a:stretch>
            <a:fillRect/>
          </a:stretch>
        </p:blipFill>
        <p:spPr>
          <a:xfrm>
            <a:off x="2051720" y="1355770"/>
            <a:ext cx="903862" cy="1261640"/>
          </a:xfrm>
          <a:prstGeom prst="rect">
            <a:avLst/>
          </a:prstGeom>
        </p:spPr>
      </p:pic>
      <p:pic>
        <p:nvPicPr>
          <p:cNvPr id="5" name="Рисунок 4" descr="5632cb61a0c48a2705f3e55b955e6ed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0" r="3776"/>
          <a:stretch>
            <a:fillRect/>
          </a:stretch>
        </p:blipFill>
        <p:spPr>
          <a:xfrm>
            <a:off x="3751000" y="1196752"/>
            <a:ext cx="1087722" cy="1817440"/>
          </a:xfrm>
          <a:prstGeom prst="rect">
            <a:avLst/>
          </a:prstGeom>
        </p:spPr>
      </p:pic>
      <p:pic>
        <p:nvPicPr>
          <p:cNvPr id="6" name="Picture 4" descr="Golden Yellow Wood Number 5 or Five Isolated White Background.One of Full  Number Stock Image - Image of decoration, figures: 1276784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714" r="14286" b="5714"/>
          <a:stretch>
            <a:fillRect/>
          </a:stretch>
        </p:blipFill>
        <p:spPr bwMode="auto">
          <a:xfrm>
            <a:off x="5436096" y="1306204"/>
            <a:ext cx="1131222" cy="1402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14038 L 0.0618 0.50763 " pathEditMode="relative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9809139_21-funart-pro-p-fon-dlya-dokumentov-v-detskom-sadu-krasivo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9" y="0"/>
            <a:ext cx="9133851" cy="6858000"/>
          </a:xfrm>
          <a:prstGeom prst="rect">
            <a:avLst/>
          </a:prstGeom>
        </p:spPr>
      </p:pic>
      <p:pic>
        <p:nvPicPr>
          <p:cNvPr id="7" name="Рисунок 6" descr="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84" t="7560" r="9224" b="8021"/>
          <a:stretch>
            <a:fillRect/>
          </a:stretch>
        </p:blipFill>
        <p:spPr>
          <a:xfrm>
            <a:off x="395536" y="548680"/>
            <a:ext cx="812508" cy="1008112"/>
          </a:xfrm>
          <a:prstGeom prst="rect">
            <a:avLst/>
          </a:prstGeom>
        </p:spPr>
      </p:pic>
      <p:pic>
        <p:nvPicPr>
          <p:cNvPr id="8" name="Рисунок 7" descr="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84" t="7560" r="9224" b="8021"/>
          <a:stretch>
            <a:fillRect/>
          </a:stretch>
        </p:blipFill>
        <p:spPr>
          <a:xfrm>
            <a:off x="1619672" y="0"/>
            <a:ext cx="792088" cy="982776"/>
          </a:xfrm>
          <a:prstGeom prst="rect">
            <a:avLst/>
          </a:prstGeom>
        </p:spPr>
      </p:pic>
      <p:pic>
        <p:nvPicPr>
          <p:cNvPr id="9" name="Рисунок 8" descr="_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84" t="7560" r="9224" b="8021"/>
          <a:stretch>
            <a:fillRect/>
          </a:stretch>
        </p:blipFill>
        <p:spPr>
          <a:xfrm>
            <a:off x="4860032" y="0"/>
            <a:ext cx="864096" cy="1072119"/>
          </a:xfrm>
          <a:prstGeom prst="rect">
            <a:avLst/>
          </a:prstGeom>
        </p:spPr>
      </p:pic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10557" r="15480" b="17131"/>
          <a:stretch>
            <a:fillRect/>
          </a:stretch>
        </p:blipFill>
        <p:spPr>
          <a:xfrm>
            <a:off x="7812361" y="332656"/>
            <a:ext cx="1047390" cy="1152128"/>
          </a:xfrm>
          <a:prstGeom prst="rect">
            <a:avLst/>
          </a:prstGeom>
        </p:spPr>
      </p:pic>
      <p:pic>
        <p:nvPicPr>
          <p:cNvPr id="12" name="Рисунок 11" descr="Без назван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10557" r="15480" b="17131"/>
          <a:stretch>
            <a:fillRect/>
          </a:stretch>
        </p:blipFill>
        <p:spPr>
          <a:xfrm>
            <a:off x="6300193" y="0"/>
            <a:ext cx="1008112" cy="1108923"/>
          </a:xfrm>
          <a:prstGeom prst="rect">
            <a:avLst/>
          </a:prstGeom>
        </p:spPr>
      </p:pic>
      <p:pic>
        <p:nvPicPr>
          <p:cNvPr id="13" name="Рисунок 12" descr="Без назван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10557" r="15480" b="17131"/>
          <a:stretch>
            <a:fillRect/>
          </a:stretch>
        </p:blipFill>
        <p:spPr>
          <a:xfrm>
            <a:off x="2915816" y="0"/>
            <a:ext cx="1022495" cy="112474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79512" y="4497884"/>
            <a:ext cx="2377280" cy="2360116"/>
            <a:chOff x="0" y="4497884"/>
            <a:chExt cx="2556792" cy="2360116"/>
          </a:xfrm>
        </p:grpSpPr>
        <p:pic>
          <p:nvPicPr>
            <p:cNvPr id="14" name="Рисунок 13" descr="image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93" t="11321" r="4901" b="7165"/>
            <a:stretch>
              <a:fillRect/>
            </a:stretch>
          </p:blipFill>
          <p:spPr>
            <a:xfrm>
              <a:off x="0" y="4497884"/>
              <a:ext cx="2556792" cy="23601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71600" y="5805264"/>
              <a:ext cx="576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smtClean="0">
                  <a:solidFill>
                    <a:srgbClr val="FFFF00"/>
                  </a:solidFill>
                </a:rPr>
                <a:t>8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771800" y="3545632"/>
            <a:ext cx="3536575" cy="3312368"/>
            <a:chOff x="2771800" y="3545632"/>
            <a:chExt cx="3536575" cy="3312368"/>
          </a:xfrm>
        </p:grpSpPr>
        <p:pic>
          <p:nvPicPr>
            <p:cNvPr id="15" name="Рисунок 14" descr="Korzinka-JQS5287-bol-loza-foto215116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31" t="3801" r="5804" b="3801"/>
            <a:stretch>
              <a:fillRect/>
            </a:stretch>
          </p:blipFill>
          <p:spPr>
            <a:xfrm>
              <a:off x="2771800" y="3545632"/>
              <a:ext cx="3536575" cy="33123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139952" y="4797153"/>
              <a:ext cx="5760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5400" b="1" dirty="0" smtClean="0"/>
                <a:t> </a:t>
              </a:r>
              <a:r>
                <a:rPr lang="uk-UA" sz="7200" b="1" dirty="0" smtClean="0">
                  <a:solidFill>
                    <a:srgbClr val="FFFF00"/>
                  </a:solidFill>
                </a:rPr>
                <a:t>6</a:t>
              </a:r>
              <a:endParaRPr lang="ru-RU" sz="7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6844" y="4149079"/>
            <a:ext cx="2657914" cy="2708921"/>
            <a:chOff x="6376843" y="4256022"/>
            <a:chExt cx="2657914" cy="2708921"/>
          </a:xfrm>
        </p:grpSpPr>
        <p:pic>
          <p:nvPicPr>
            <p:cNvPr id="16" name="Рисунок 15" descr="product_3523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76843" y="4256022"/>
              <a:ext cx="2657914" cy="260197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380312" y="5949280"/>
              <a:ext cx="576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FF00"/>
                  </a:solidFill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5435 L 0.10937 0.690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2137E-6 L 0.34653 0.671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46716E-6 L -0.06302 0.70281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02105 L -0.31719 0.639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59019E-7 L -0.18907 0.78677 " pathEditMode="relative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1249 L 0.17726 0.732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253255_56-funart-pro-p-detskie-foni-5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392" name="Picture 8" descr="https://amiel.club/uploads/posts/2022-03/1647700640_1-amiel-club-p-detskie-kartinki-zaichi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833441" cy="1080120"/>
          </a:xfrm>
          <a:prstGeom prst="rect">
            <a:avLst/>
          </a:prstGeom>
          <a:noFill/>
        </p:spPr>
      </p:pic>
      <p:pic>
        <p:nvPicPr>
          <p:cNvPr id="7" name="Рисунок 6" descr="zayacha-nareche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4" t="3574" r="15222"/>
          <a:stretch>
            <a:fillRect/>
          </a:stretch>
        </p:blipFill>
        <p:spPr>
          <a:xfrm flipH="1">
            <a:off x="827584" y="3645024"/>
            <a:ext cx="788609" cy="1519748"/>
          </a:xfrm>
          <a:prstGeom prst="rect">
            <a:avLst/>
          </a:prstGeom>
        </p:spPr>
      </p:pic>
      <p:pic>
        <p:nvPicPr>
          <p:cNvPr id="8" name="Рисунок 7" descr="zayats-323f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978" r="13770"/>
          <a:stretch>
            <a:fillRect/>
          </a:stretch>
        </p:blipFill>
        <p:spPr>
          <a:xfrm>
            <a:off x="2915816" y="3356992"/>
            <a:ext cx="1152760" cy="1736762"/>
          </a:xfrm>
          <a:prstGeom prst="rect">
            <a:avLst/>
          </a:prstGeom>
        </p:spPr>
      </p:pic>
      <p:pic>
        <p:nvPicPr>
          <p:cNvPr id="9" name="Рисунок 8" descr="um-17-369-500x5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48" t="3129" r="16737" b="13713"/>
          <a:stretch>
            <a:fillRect/>
          </a:stretch>
        </p:blipFill>
        <p:spPr>
          <a:xfrm>
            <a:off x="3851920" y="2996952"/>
            <a:ext cx="1576321" cy="2016224"/>
          </a:xfrm>
          <a:prstGeom prst="rect">
            <a:avLst/>
          </a:prstGeom>
        </p:spPr>
      </p:pic>
      <p:pic>
        <p:nvPicPr>
          <p:cNvPr id="10" name="Рисунок 9" descr="Pril3-mat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1289" t="4851" r="5212"/>
          <a:stretch>
            <a:fillRect/>
          </a:stretch>
        </p:blipFill>
        <p:spPr>
          <a:xfrm>
            <a:off x="2771800" y="5229200"/>
            <a:ext cx="997770" cy="1412776"/>
          </a:xfrm>
          <a:prstGeom prst="rect">
            <a:avLst/>
          </a:prstGeom>
        </p:spPr>
      </p:pic>
      <p:pic>
        <p:nvPicPr>
          <p:cNvPr id="11" name="Рисунок 10" descr="49616528-un-chiffre-en-verre-rose-avec-blanc-ensemble-cadre-alphabet-isolé-sur-blanc-généré-par-ordinateu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20" t="9681" r="23540" b="9681"/>
          <a:stretch>
            <a:fillRect/>
          </a:stretch>
        </p:blipFill>
        <p:spPr>
          <a:xfrm>
            <a:off x="7740352" y="4941168"/>
            <a:ext cx="1089121" cy="1584176"/>
          </a:xfrm>
          <a:prstGeom prst="rect">
            <a:avLst/>
          </a:prstGeom>
        </p:spPr>
      </p:pic>
      <p:pic>
        <p:nvPicPr>
          <p:cNvPr id="12" name="Рисунок 11" descr="_4__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4300" r="17801" b="15351"/>
          <a:stretch>
            <a:fillRect/>
          </a:stretch>
        </p:blipFill>
        <p:spPr>
          <a:xfrm>
            <a:off x="251520" y="5589240"/>
            <a:ext cx="908962" cy="1268760"/>
          </a:xfrm>
          <a:prstGeom prst="rect">
            <a:avLst/>
          </a:prstGeom>
        </p:spPr>
      </p:pic>
      <p:pic>
        <p:nvPicPr>
          <p:cNvPr id="13" name="Рисунок 12" descr="number2mainpic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1" t="14300" r="22000" b="15351"/>
          <a:stretch>
            <a:fillRect/>
          </a:stretch>
        </p:blipFill>
        <p:spPr>
          <a:xfrm>
            <a:off x="5148064" y="5489848"/>
            <a:ext cx="91890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ождественский зимний фон с большим количеством нетронутого снега | Премиум 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7727" cy="6858000"/>
          </a:xfrm>
          <a:prstGeom prst="rect">
            <a:avLst/>
          </a:prstGeom>
          <a:noFill/>
        </p:spPr>
      </p:pic>
      <p:pic>
        <p:nvPicPr>
          <p:cNvPr id="22532" name="Picture 4" descr="Декорація &quot;Сніговик&quot;: продаж, ціна в Україні. інформаційні стенди від  &quot;Інтернет-магазин &quot;Твій Стенд&quot;&quot; - 5584682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3" b="6449"/>
          <a:stretch>
            <a:fillRect/>
          </a:stretch>
        </p:blipFill>
        <p:spPr bwMode="auto">
          <a:xfrm>
            <a:off x="2051720" y="5193504"/>
            <a:ext cx="1494706" cy="1664496"/>
          </a:xfrm>
          <a:prstGeom prst="rect">
            <a:avLst/>
          </a:prstGeom>
          <a:noFill/>
        </p:spPr>
      </p:pic>
      <p:pic>
        <p:nvPicPr>
          <p:cNvPr id="22534" name="Picture 6" descr="Сніговики Великі — Купити Недорого у Перевірених Продавців на Bigl.u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653136"/>
            <a:ext cx="917530" cy="1120175"/>
          </a:xfrm>
          <a:prstGeom prst="rect">
            <a:avLst/>
          </a:prstGeom>
          <a:noFill/>
        </p:spPr>
      </p:pic>
      <p:pic>
        <p:nvPicPr>
          <p:cNvPr id="8" name="Рисунок 7" descr="7923600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429000"/>
            <a:ext cx="1763688" cy="1847863"/>
          </a:xfrm>
          <a:prstGeom prst="rect">
            <a:avLst/>
          </a:prstGeom>
        </p:spPr>
      </p:pic>
      <p:pic>
        <p:nvPicPr>
          <p:cNvPr id="22540" name="Picture 12" descr="Вафельна картинка Сніговики (ID#1732699052), цена: 30 ₴, купить на Prom.u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81" t="2520" r="38774" b="66610"/>
          <a:stretch>
            <a:fillRect/>
          </a:stretch>
        </p:blipFill>
        <p:spPr bwMode="auto">
          <a:xfrm>
            <a:off x="3995936" y="5091404"/>
            <a:ext cx="1081590" cy="1766596"/>
          </a:xfrm>
          <a:prstGeom prst="rect">
            <a:avLst/>
          </a:prstGeom>
          <a:noFill/>
        </p:spPr>
      </p:pic>
      <p:pic>
        <p:nvPicPr>
          <p:cNvPr id="22536" name="Picture 8" descr="Сніговик із шкарпето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764363"/>
            <a:ext cx="1092228" cy="1589581"/>
          </a:xfrm>
          <a:prstGeom prst="rect">
            <a:avLst/>
          </a:prstGeom>
          <a:noFill/>
        </p:spPr>
      </p:pic>
      <p:pic>
        <p:nvPicPr>
          <p:cNvPr id="22538" name="Picture 10" descr="Ідеї на тему «Сніговики» (290) | сніговик, різдво, малюн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555603"/>
            <a:ext cx="1151198" cy="2302397"/>
          </a:xfrm>
          <a:prstGeom prst="rect">
            <a:avLst/>
          </a:prstGeom>
          <a:noFill/>
        </p:spPr>
      </p:pic>
      <p:pic>
        <p:nvPicPr>
          <p:cNvPr id="9" name="Рисунок 8" descr="1678129149_bronk-club-p-otkritka-s-tsifroi-2-instagram-1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5" t="2751" r="14144" b="2751"/>
          <a:stretch>
            <a:fillRect/>
          </a:stretch>
        </p:blipFill>
        <p:spPr>
          <a:xfrm>
            <a:off x="1907704" y="332656"/>
            <a:ext cx="921702" cy="1296144"/>
          </a:xfrm>
          <a:prstGeom prst="rect">
            <a:avLst/>
          </a:prstGeom>
        </p:spPr>
      </p:pic>
      <p:pic>
        <p:nvPicPr>
          <p:cNvPr id="10" name="Рисунок 9" descr="1593150991_24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14" r="15332"/>
          <a:stretch>
            <a:fillRect/>
          </a:stretch>
        </p:blipFill>
        <p:spPr>
          <a:xfrm>
            <a:off x="3491880" y="548680"/>
            <a:ext cx="1048856" cy="1486495"/>
          </a:xfrm>
          <a:prstGeom prst="rect">
            <a:avLst/>
          </a:prstGeom>
        </p:spPr>
      </p:pic>
      <p:pic>
        <p:nvPicPr>
          <p:cNvPr id="11" name="Рисунок 10" descr="49616528-un-chiffre-en-verre-rose-avec-blanc-ensemble-cadre-alphabet-isolé-sur-blanc-généré-par-ordinateur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0" t="9681" r="24800" b="9681"/>
          <a:stretch>
            <a:fillRect/>
          </a:stretch>
        </p:blipFill>
        <p:spPr>
          <a:xfrm>
            <a:off x="5508104" y="188640"/>
            <a:ext cx="720080" cy="109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5666 L -0.12587 0.486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253300_65-funart-pro-p-detskie-foni-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e5c6fc2a68ac8d11e904b327a33128a_w20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013176"/>
            <a:ext cx="1544960" cy="1290042"/>
          </a:xfrm>
          <a:prstGeom prst="rect">
            <a:avLst/>
          </a:prstGeom>
        </p:spPr>
      </p:pic>
      <p:pic>
        <p:nvPicPr>
          <p:cNvPr id="6" name="Рисунок 5" descr="20161018140044_002736858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00" t="10101" r="29000" b="11150"/>
          <a:stretch>
            <a:fillRect/>
          </a:stretch>
        </p:blipFill>
        <p:spPr>
          <a:xfrm>
            <a:off x="323528" y="1844824"/>
            <a:ext cx="445490" cy="1152128"/>
          </a:xfrm>
          <a:prstGeom prst="rect">
            <a:avLst/>
          </a:prstGeom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FFB"/>
              </a:clrFrom>
              <a:clrTo>
                <a:srgbClr val="F2FFFB">
                  <a:alpha val="0"/>
                </a:srgbClr>
              </a:clrTo>
            </a:clrChange>
          </a:blip>
          <a:srcRect l="13745" t="6873" r="14092"/>
          <a:stretch>
            <a:fillRect/>
          </a:stretch>
        </p:blipFill>
        <p:spPr>
          <a:xfrm>
            <a:off x="2267744" y="404664"/>
            <a:ext cx="954192" cy="1231404"/>
          </a:xfrm>
          <a:prstGeom prst="rect">
            <a:avLst/>
          </a:prstGeom>
        </p:spPr>
      </p:pic>
      <p:pic>
        <p:nvPicPr>
          <p:cNvPr id="18434" name="Picture 2" descr="Цифра 10 картин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88640"/>
            <a:ext cx="1284650" cy="1212354"/>
          </a:xfrm>
          <a:prstGeom prst="rect">
            <a:avLst/>
          </a:prstGeom>
          <a:noFill/>
        </p:spPr>
      </p:pic>
      <p:pic>
        <p:nvPicPr>
          <p:cNvPr id="18436" name="Picture 4" descr="Golden Yellow Wood Number 5 or Five Isolated White Background.One of Full  Number Stock Image - Image of decoration, figures: 1276784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714" r="14286" b="5714"/>
          <a:stretch>
            <a:fillRect/>
          </a:stretch>
        </p:blipFill>
        <p:spPr bwMode="auto">
          <a:xfrm>
            <a:off x="611560" y="188640"/>
            <a:ext cx="987206" cy="1224136"/>
          </a:xfrm>
          <a:prstGeom prst="rect">
            <a:avLst/>
          </a:prstGeom>
          <a:noFill/>
        </p:spPr>
      </p:pic>
      <p:pic>
        <p:nvPicPr>
          <p:cNvPr id="9" name="Рисунок 8" descr="ce4ea062c764d5c127855573df87b15c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3717032"/>
            <a:ext cx="2143125" cy="255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0253278_35-funart-pro-p-detskie-foni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FFB"/>
              </a:clrFrom>
              <a:clrTo>
                <a:srgbClr val="F2FFFB">
                  <a:alpha val="0"/>
                </a:srgbClr>
              </a:clrTo>
            </a:clrChange>
          </a:blip>
          <a:srcRect l="13745" t="6873" r="14092"/>
          <a:stretch>
            <a:fillRect/>
          </a:stretch>
        </p:blipFill>
        <p:spPr>
          <a:xfrm>
            <a:off x="2175466" y="1844823"/>
            <a:ext cx="2108502" cy="3212699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FFB"/>
              </a:clrFrom>
              <a:clrTo>
                <a:srgbClr val="F2FFFB">
                  <a:alpha val="0"/>
                </a:srgbClr>
              </a:clrTo>
            </a:clrChange>
          </a:blip>
          <a:srcRect l="13745" t="6873" r="14092"/>
          <a:stretch>
            <a:fillRect/>
          </a:stretch>
        </p:blipFill>
        <p:spPr>
          <a:xfrm>
            <a:off x="5292080" y="5157192"/>
            <a:ext cx="954196" cy="1453897"/>
          </a:xfrm>
          <a:prstGeom prst="rect">
            <a:avLst/>
          </a:prstGeom>
        </p:spPr>
      </p:pic>
      <p:pic>
        <p:nvPicPr>
          <p:cNvPr id="19458" name="Picture 2" descr="Большая голубая девятка для распечатки. Цифры для распечаток. Цветная  картинка. Распечатать цифру. Nine blue. Голубая цифра девять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45" t="5166" r="10345" b="17348"/>
          <a:stretch>
            <a:fillRect/>
          </a:stretch>
        </p:blipFill>
        <p:spPr bwMode="auto">
          <a:xfrm>
            <a:off x="7524328" y="5085184"/>
            <a:ext cx="1159329" cy="1512168"/>
          </a:xfrm>
          <a:prstGeom prst="rect">
            <a:avLst/>
          </a:prstGeom>
          <a:noFill/>
        </p:spPr>
      </p:pic>
      <p:pic>
        <p:nvPicPr>
          <p:cNvPr id="14" name="Picture 4" descr="Golden Yellow Wood Number 5 or Five Isolated White Background.One of Full  Number Stock Image - Image of decoration, figures: 1276784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714" r="14286" b="5714"/>
          <a:stretch>
            <a:fillRect/>
          </a:stretch>
        </p:blipFill>
        <p:spPr bwMode="auto">
          <a:xfrm>
            <a:off x="4572000" y="0"/>
            <a:ext cx="1255476" cy="1556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6383 L -0.28837 -0.34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dfv3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9602" cy="6858000"/>
          </a:xfrm>
          <a:prstGeom prst="rect">
            <a:avLst/>
          </a:prstGeom>
        </p:spPr>
      </p:pic>
      <p:pic>
        <p:nvPicPr>
          <p:cNvPr id="4" name="Рисунок 3" descr="01fa7f22ac90fd5beec6eb1a8dfb29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5366076"/>
            <a:ext cx="1187624" cy="1491924"/>
          </a:xfrm>
          <a:prstGeom prst="rect">
            <a:avLst/>
          </a:prstGeom>
        </p:spPr>
      </p:pic>
      <p:pic>
        <p:nvPicPr>
          <p:cNvPr id="5" name="Рисунок 4" descr="Pril3-mat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3586" t="4851" r="5212"/>
          <a:stretch>
            <a:fillRect/>
          </a:stretch>
        </p:blipFill>
        <p:spPr>
          <a:xfrm>
            <a:off x="4094469" y="4005064"/>
            <a:ext cx="837570" cy="1224200"/>
          </a:xfrm>
          <a:prstGeom prst="rect">
            <a:avLst/>
          </a:prstGeom>
        </p:spPr>
      </p:pic>
      <p:pic>
        <p:nvPicPr>
          <p:cNvPr id="21512" name="Picture 8" descr="Цифра 9 в картинках и рисунках для детей и юных художников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974" r="22934"/>
          <a:stretch>
            <a:fillRect/>
          </a:stretch>
        </p:blipFill>
        <p:spPr bwMode="auto">
          <a:xfrm>
            <a:off x="6660232" y="5346699"/>
            <a:ext cx="1008112" cy="1511301"/>
          </a:xfrm>
          <a:prstGeom prst="rect">
            <a:avLst/>
          </a:prstGeom>
          <a:noFill/>
        </p:spPr>
      </p:pic>
      <p:pic>
        <p:nvPicPr>
          <p:cNvPr id="21514" name="Picture 10" descr="Картинка цифра 5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124744"/>
            <a:ext cx="101638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21554E-7 L -0.10434 -0.35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Порахуй предмети і дай відповідь!</vt:lpstr>
      <vt:lpstr>                 Мета:  вправляти дітей у кількісній лічбі в межах 10, вмінні співвідносити кількість предметів із цифрами; розвивати увагу, мислення; виховувати цікавість та наполегливість у виконанні математичних завдань.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Полічи предмети і дай відповідь!</dc:title>
  <dc:creator>ADMIN</dc:creator>
  <cp:lastModifiedBy>user</cp:lastModifiedBy>
  <cp:revision>104</cp:revision>
  <dcterms:created xsi:type="dcterms:W3CDTF">2023-12-17T19:22:31Z</dcterms:created>
  <dcterms:modified xsi:type="dcterms:W3CDTF">2024-02-12T12:51:44Z</dcterms:modified>
</cp:coreProperties>
</file>