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6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jpeg"/><Relationship Id="rId7" Type="http://schemas.openxmlformats.org/officeDocument/2006/relationships/image" Target="../media/image1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53.jpeg"/><Relationship Id="rId4" Type="http://schemas.openxmlformats.org/officeDocument/2006/relationships/image" Target="../media/image22.jpeg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9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12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2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jpeg"/><Relationship Id="rId3" Type="http://schemas.openxmlformats.org/officeDocument/2006/relationships/image" Target="../media/image33.jpeg"/><Relationship Id="rId7" Type="http://schemas.openxmlformats.org/officeDocument/2006/relationships/image" Target="../media/image22.jpeg"/><Relationship Id="rId12" Type="http://schemas.openxmlformats.org/officeDocument/2006/relationships/image" Target="../media/image3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37.png"/><Relationship Id="rId5" Type="http://schemas.openxmlformats.org/officeDocument/2006/relationships/image" Target="../media/image6.jpeg"/><Relationship Id="rId10" Type="http://schemas.openxmlformats.org/officeDocument/2006/relationships/image" Target="../media/image36.jpeg"/><Relationship Id="rId4" Type="http://schemas.openxmlformats.org/officeDocument/2006/relationships/image" Target="../media/image34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1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2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12" Type="http://schemas.openxmlformats.org/officeDocument/2006/relationships/image" Target="../media/image50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jpeg"/><Relationship Id="rId5" Type="http://schemas.openxmlformats.org/officeDocument/2006/relationships/image" Target="../media/image11.jpeg"/><Relationship Id="rId10" Type="http://schemas.openxmlformats.org/officeDocument/2006/relationships/image" Target="../media/image18.jpeg"/><Relationship Id="rId4" Type="http://schemas.openxmlformats.org/officeDocument/2006/relationships/image" Target="../media/image45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00_F_286034220_7m1aEykxhcWvhOq9ytHn1yj4aBtACf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9536" cy="6858000"/>
          </a:xfrm>
          <a:prstGeom prst="rect">
            <a:avLst/>
          </a:prstGeom>
        </p:spPr>
      </p:pic>
      <p:pic>
        <p:nvPicPr>
          <p:cNvPr id="11" name="Рисунок 10" descr="Без названия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81" t="23120" r="16400" b="23120"/>
          <a:stretch>
            <a:fillRect/>
          </a:stretch>
        </p:blipFill>
        <p:spPr>
          <a:xfrm>
            <a:off x="1169622" y="620688"/>
            <a:ext cx="792088" cy="576064"/>
          </a:xfrm>
          <a:prstGeom prst="rect">
            <a:avLst/>
          </a:prstGeom>
        </p:spPr>
      </p:pic>
      <p:pic>
        <p:nvPicPr>
          <p:cNvPr id="13" name="Рисунок 12" descr="1700482685_pictures-pibig-info-p-multyashnoe-boloto-vkontakte-24.jpg"/>
          <p:cNvPicPr>
            <a:picLocks noChangeAspect="1"/>
          </p:cNvPicPr>
          <p:nvPr/>
        </p:nvPicPr>
        <p:blipFill>
          <a:blip r:embed="rId4" cstate="print"/>
          <a:srcRect l="4187" t="22322" r="3213" b="30397"/>
          <a:stretch>
            <a:fillRect/>
          </a:stretch>
        </p:blipFill>
        <p:spPr>
          <a:xfrm>
            <a:off x="1475656" y="3501008"/>
            <a:ext cx="1671080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ages (27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717032"/>
            <a:ext cx="724669" cy="550523"/>
          </a:xfrm>
          <a:prstGeom prst="rect">
            <a:avLst/>
          </a:prstGeom>
        </p:spPr>
      </p:pic>
      <p:pic>
        <p:nvPicPr>
          <p:cNvPr id="16" name="Рисунок 15" descr="preview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3356992"/>
            <a:ext cx="316871" cy="337220"/>
          </a:xfrm>
          <a:prstGeom prst="rect">
            <a:avLst/>
          </a:prstGeom>
        </p:spPr>
      </p:pic>
      <p:pic>
        <p:nvPicPr>
          <p:cNvPr id="17" name="Рисунок 16" descr="90150.00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939154" cy="834221"/>
          </a:xfrm>
          <a:prstGeom prst="rect">
            <a:avLst/>
          </a:prstGeom>
        </p:spPr>
      </p:pic>
      <p:pic>
        <p:nvPicPr>
          <p:cNvPr id="18" name="Рисунок 17" descr="misha-zamorozhena-dorosla-6-7-sm_e778b721cba0b2a_500x500.webp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8248" t="13798" r="9177" b="22316"/>
          <a:stretch>
            <a:fillRect/>
          </a:stretch>
        </p:blipFill>
        <p:spPr>
          <a:xfrm>
            <a:off x="6444208" y="6452955"/>
            <a:ext cx="648072" cy="405045"/>
          </a:xfrm>
          <a:prstGeom prst="rect">
            <a:avLst/>
          </a:prstGeom>
        </p:spPr>
      </p:pic>
      <p:pic>
        <p:nvPicPr>
          <p:cNvPr id="19" name="Рисунок 18" descr="images (23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19760" r="26480"/>
          <a:stretch>
            <a:fillRect/>
          </a:stretch>
        </p:blipFill>
        <p:spPr>
          <a:xfrm>
            <a:off x="7956376" y="836712"/>
            <a:ext cx="653486" cy="1215578"/>
          </a:xfrm>
          <a:prstGeom prst="rect">
            <a:avLst/>
          </a:prstGeom>
        </p:spPr>
      </p:pic>
      <p:pic>
        <p:nvPicPr>
          <p:cNvPr id="20" name="Рисунок 19" descr="Лелека-божий-посланець-таджицька-казка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AF5F9"/>
              </a:clrFrom>
              <a:clrTo>
                <a:srgbClr val="FAF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890" y="2852936"/>
            <a:ext cx="793229" cy="1152922"/>
          </a:xfrm>
          <a:prstGeom prst="rect">
            <a:avLst/>
          </a:prstGeom>
        </p:spPr>
      </p:pic>
      <p:pic>
        <p:nvPicPr>
          <p:cNvPr id="14" name="Рисунок 13" descr="1700482685_pictures-pibig-info-p-multyashnoe-boloto-vkontakte-24.jpg"/>
          <p:cNvPicPr>
            <a:picLocks noChangeAspect="1"/>
          </p:cNvPicPr>
          <p:nvPr/>
        </p:nvPicPr>
        <p:blipFill>
          <a:blip r:embed="rId4" cstate="print"/>
          <a:srcRect l="4187" t="22322" r="3213" b="35196"/>
          <a:stretch>
            <a:fillRect/>
          </a:stretch>
        </p:blipFill>
        <p:spPr>
          <a:xfrm>
            <a:off x="2267744" y="3645024"/>
            <a:ext cx="1671080" cy="711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Вовк-у-світогляді-українців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00192" y="3573016"/>
            <a:ext cx="954856" cy="1006149"/>
          </a:xfrm>
          <a:prstGeom prst="rect">
            <a:avLst/>
          </a:prstGeom>
        </p:spPr>
      </p:pic>
      <p:pic>
        <p:nvPicPr>
          <p:cNvPr id="24" name="Рисунок 23" descr="1688875936_kartin-papik-pro-p-kartinki-derevo-osennee-dlya-detei-56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1196752"/>
            <a:ext cx="1917675" cy="27152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67744" y="1052736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Дидактична гра:</a:t>
            </a:r>
          </a:p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Чий будинок?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Осенние кустовые цветы - 58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Рисунок 26" descr="images (25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5085184"/>
            <a:ext cx="809054" cy="1189528"/>
          </a:xfrm>
          <a:prstGeom prst="rect">
            <a:avLst/>
          </a:prstGeom>
        </p:spPr>
      </p:pic>
      <p:pic>
        <p:nvPicPr>
          <p:cNvPr id="26" name="Рисунок 25" descr="Без названия (4)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4714875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7292182_24-p-fon-dlya-prezentatsii-les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3732" y="4365104"/>
            <a:ext cx="1400267" cy="162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617292182_24-p-fon-dlya-prezentatsii-les-25.jpg"/>
          <p:cNvPicPr>
            <a:picLocks noChangeAspect="1"/>
          </p:cNvPicPr>
          <p:nvPr/>
        </p:nvPicPr>
        <p:blipFill>
          <a:blip r:embed="rId2" cstate="print"/>
          <a:srcRect l="53058" t="87677" r="9930" b="-3427"/>
          <a:stretch>
            <a:fillRect/>
          </a:stretch>
        </p:blipFill>
        <p:spPr>
          <a:xfrm rot="9553498">
            <a:off x="5984437" y="5232805"/>
            <a:ext cx="1913126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617292182_24-p-fon-dlya-prezentatsii-les-25.jpg"/>
          <p:cNvPicPr>
            <a:picLocks noChangeAspect="1"/>
          </p:cNvPicPr>
          <p:nvPr/>
        </p:nvPicPr>
        <p:blipFill>
          <a:blip r:embed="rId2" cstate="print"/>
          <a:srcRect l="53058" t="87677" r="9930" b="-3427"/>
          <a:stretch>
            <a:fillRect/>
          </a:stretch>
        </p:blipFill>
        <p:spPr>
          <a:xfrm rot="9553498">
            <a:off x="5467861" y="5282534"/>
            <a:ext cx="1913126" cy="81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617292182_24-p-fon-dlya-prezentatsii-les-25.jpg"/>
          <p:cNvPicPr>
            <a:picLocks noChangeAspect="1"/>
          </p:cNvPicPr>
          <p:nvPr/>
        </p:nvPicPr>
        <p:blipFill>
          <a:blip r:embed="rId2" cstate="print"/>
          <a:srcRect l="61602" t="87677" r="9930" b="-3427"/>
          <a:stretch>
            <a:fillRect/>
          </a:stretch>
        </p:blipFill>
        <p:spPr>
          <a:xfrm rot="18670279">
            <a:off x="7147831" y="5507547"/>
            <a:ext cx="1330729" cy="88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 (2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44227">
            <a:off x="1633628" y="4604867"/>
            <a:ext cx="910654" cy="836712"/>
          </a:xfrm>
          <a:prstGeom prst="rect">
            <a:avLst/>
          </a:prstGeom>
        </p:spPr>
      </p:pic>
      <p:pic>
        <p:nvPicPr>
          <p:cNvPr id="12" name="Picture 15" descr="Більше 50 стокових ілюстрацій, векторної графіки та картинок роялті-фрі на  тему куниця лісова - iStoc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16504">
            <a:off x="4232287" y="1078474"/>
            <a:ext cx="1651592" cy="626094"/>
          </a:xfrm>
          <a:prstGeom prst="rect">
            <a:avLst/>
          </a:prstGeom>
          <a:noFill/>
        </p:spPr>
      </p:pic>
      <p:pic>
        <p:nvPicPr>
          <p:cNvPr id="13" name="Picture 17" descr="https://images-wixmp-ed30a86b8c4ca887773594c2.wixmp.com/f/e61aca0a-372e-4ce8-be8b-10821c3db451/d5zf45a-e718aa02-d4cf-4ad2-99af-5dc09b4d0569.gif?token=eyJ0eXAiOiJKV1QiLCJhbGciOiJIUzI1NiJ9.eyJpc3MiOiJ1cm46YXBwOjdlMGQxODg5ODIyNjQzNzNhNWYwZDQxNWVhMGQyNmUwIiwic3ViIjoidXJuOmFwcDo3ZTBkMTg4OTgyMjY0MzczYTVmMGQ0MTVlYTBkMjZlMCIsImF1ZCI6WyJ1cm46c2VydmljZTpmaWxlLmRvd25sb2FkIl0sIm9iaiI6W1t7InBhdGgiOiIvZi9lNjFhY2EwYS0zNzJlLTRjZTgtYmU4Yi0xMDgyMWMzZGI0NTEvZDV6ZjQ1YS1lNzE4YWEwMi1kNGNmLTRhZDItOTlhZi01ZGMwOWI0ZDA1NjkuZ2lmIn1dXX0.iYU1NLBo3qE4TAsuMdh4VBnQT2hhVR2LgY1QNgPyO8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589004"/>
            <a:ext cx="432048" cy="319716"/>
          </a:xfrm>
          <a:prstGeom prst="rect">
            <a:avLst/>
          </a:prstGeom>
          <a:noFill/>
        </p:spPr>
      </p:pic>
      <p:pic>
        <p:nvPicPr>
          <p:cNvPr id="14" name="Picture 17" descr="https://images-wixmp-ed30a86b8c4ca887773594c2.wixmp.com/f/e61aca0a-372e-4ce8-be8b-10821c3db451/d5zf45a-e718aa02-d4cf-4ad2-99af-5dc09b4d0569.gif?token=eyJ0eXAiOiJKV1QiLCJhbGciOiJIUzI1NiJ9.eyJpc3MiOiJ1cm46YXBwOjdlMGQxODg5ODIyNjQzNzNhNWYwZDQxNWVhMGQyNmUwIiwic3ViIjoidXJuOmFwcDo3ZTBkMTg4OTgyMjY0MzczYTVmMGQ0MTVlYTBkMjZlMCIsImF1ZCI6WyJ1cm46c2VydmljZTpmaWxlLmRvd25sb2FkIl0sIm9iaiI6W1t7InBhdGgiOiIvZi9lNjFhY2EwYS0zNzJlLTRjZTgtYmU4Yi0xMDgyMWMzZGI0NTEvZDV6ZjQ1YS1lNzE4YWEwMi1kNGNmLTRhZDItOTlhZi01ZGMwOWI0ZDA1NjkuZ2lmIn1dXX0.iYU1NLBo3qE4TAsuMdh4VBnQT2hhVR2LgY1QNgPyO8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948264" y="1556792"/>
            <a:ext cx="461240" cy="341318"/>
          </a:xfrm>
          <a:prstGeom prst="rect">
            <a:avLst/>
          </a:prstGeom>
          <a:noFill/>
        </p:spPr>
      </p:pic>
      <p:pic>
        <p:nvPicPr>
          <p:cNvPr id="15" name="Picture 17" descr="https://images-wixmp-ed30a86b8c4ca887773594c2.wixmp.com/f/e61aca0a-372e-4ce8-be8b-10821c3db451/d5zf45a-e718aa02-d4cf-4ad2-99af-5dc09b4d0569.gif?token=eyJ0eXAiOiJKV1QiLCJhbGciOiJIUzI1NiJ9.eyJpc3MiOiJ1cm46YXBwOjdlMGQxODg5ODIyNjQzNzNhNWYwZDQxNWVhMGQyNmUwIiwic3ViIjoidXJuOmFwcDo3ZTBkMTg4OTgyMjY0MzczYTVmMGQ0MTVlYTBkMjZlMCIsImF1ZCI6WyJ1cm46c2VydmljZTpmaWxlLmRvd25sb2FkIl0sIm9iaiI6W1t7InBhdGgiOiIvZi9lNjFhY2EwYS0zNzJlLTRjZTgtYmU4Yi0xMDgyMWMzZGI0NTEvZDV6ZjQ1YS1lNzE4YWEwMi1kNGNmLTRhZDItOTlhZi01ZGMwOWI0ZDA1NjkuZ2lmIn1dXX0.iYU1NLBo3qE4TAsuMdh4VBnQT2hhVR2LgY1QNgPyO8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44988"/>
            <a:ext cx="432048" cy="319716"/>
          </a:xfrm>
          <a:prstGeom prst="rect">
            <a:avLst/>
          </a:prstGeom>
          <a:noFill/>
        </p:spPr>
      </p:pic>
      <p:pic>
        <p:nvPicPr>
          <p:cNvPr id="16" name="Рисунок 15" descr="Вовк-у-світогляді-українців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36"/>
          <a:stretch>
            <a:fillRect/>
          </a:stretch>
        </p:blipFill>
        <p:spPr>
          <a:xfrm>
            <a:off x="3995936" y="4471858"/>
            <a:ext cx="1967035" cy="2026353"/>
          </a:xfrm>
          <a:prstGeom prst="rect">
            <a:avLst/>
          </a:prstGeom>
        </p:spPr>
      </p:pic>
      <p:pic>
        <p:nvPicPr>
          <p:cNvPr id="24578" name="Picture 2" descr="https://thypix.com/wp-content/uploads/2020/05/fox-45-700x506.png"/>
          <p:cNvPicPr>
            <a:picLocks noChangeAspect="1" noChangeArrowheads="1"/>
          </p:cNvPicPr>
          <p:nvPr/>
        </p:nvPicPr>
        <p:blipFill>
          <a:blip r:embed="rId8" cstate="print"/>
          <a:srcRect t="5976" r="13601" b="8863"/>
          <a:stretch>
            <a:fillRect/>
          </a:stretch>
        </p:blipFill>
        <p:spPr bwMode="auto">
          <a:xfrm>
            <a:off x="6084168" y="4581128"/>
            <a:ext cx="1617021" cy="1152128"/>
          </a:xfrm>
          <a:prstGeom prst="rect">
            <a:avLst/>
          </a:prstGeom>
          <a:noFill/>
        </p:spPr>
      </p:pic>
      <p:pic>
        <p:nvPicPr>
          <p:cNvPr id="24580" name="Picture 4" descr="Изолированный бурый заяц на белом фоне | Премиум Фото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1399" t="6038" r="16672" b="5803"/>
          <a:stretch>
            <a:fillRect/>
          </a:stretch>
        </p:blipFill>
        <p:spPr bwMode="auto">
          <a:xfrm>
            <a:off x="1115616" y="4941168"/>
            <a:ext cx="759536" cy="1289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4.49584E-6 C 7.77778E-6 4.49584E-6 0.01355 -0.00417 0.01685 -0.00625 C 0.0224 -0.00995 0.02657 -0.01781 0.0323 -0.02059 C 0.03629 -0.02244 0.04063 -0.02267 0.04463 -0.02452 C 0.04567 -0.0266 0.04619 -0.02914 0.04758 -0.03076 C 0.04879 -0.03215 0.05105 -0.03123 0.05226 -0.03284 C 0.05487 -0.03631 0.05626 -0.04094 0.05834 -0.0451 C 0.06355 -0.05574 0.07344 -0.06846 0.08143 -0.07586 C 0.08733 -0.08719 0.08108 -0.07794 0.08924 -0.08395 C 0.09515 -0.08835 0.10105 -0.09552 0.10765 -0.09829 C 0.11268 -0.10037 0.11806 -0.10084 0.1231 -0.10246 C 0.13386 -0.10986 0.1441 -0.11148 0.15539 -0.11679 C 0.15956 -0.11864 0.16338 -0.12165 0.16772 -0.12304 C 0.17327 -0.12489 0.17917 -0.12466 0.18456 -0.12697 C 0.18612 -0.12766 0.18768 -0.12836 0.18924 -0.12905 C 0.19619 -0.13553 0.20435 -0.13807 0.21233 -0.14131 C 0.22049 -0.14894 0.23022 -0.1501 0.23994 -0.15172 C 0.2514 -0.1568 0.26615 -0.15727 0.27848 -0.15773 C 0.32154 -0.15888 0.36459 -0.15912 0.40765 -0.15981 C 0.43178 -0.16444 0.45539 -0.16767 0.47987 -0.17022 C 0.49098 -0.17461 0.50261 -0.17415 0.51372 -0.17831 C 0.52657 -0.18317 0.53768 -0.19219 0.5507 -0.19473 C 0.56251 -0.20005 0.55035 -0.19519 0.57535 -0.19889 C 0.58855 -0.20098 0.57761 -0.20074 0.58299 -0.20074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4746E-6 L 0.36111 0.3260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2127 L 0.16354 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33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autiful-landscape-colorful-river-side-nature-scene-flat-design-background-template-vector_722818-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622" y="-76918"/>
            <a:ext cx="9154622" cy="6934918"/>
          </a:xfrm>
          <a:prstGeom prst="rect">
            <a:avLst/>
          </a:prstGeom>
        </p:spPr>
      </p:pic>
      <p:pic>
        <p:nvPicPr>
          <p:cNvPr id="4" name="Picture 4" descr="Page 3 | Ant Hill Images - Free Download on Freepi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797152"/>
            <a:ext cx="3248006" cy="1852298"/>
          </a:xfrm>
          <a:prstGeom prst="rect">
            <a:avLst/>
          </a:prstGeom>
          <a:noFill/>
        </p:spPr>
      </p:pic>
      <p:pic>
        <p:nvPicPr>
          <p:cNvPr id="5" name="Рисунок 4" descr="images (2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344" y="3645024"/>
            <a:ext cx="1271167" cy="1167953"/>
          </a:xfrm>
          <a:prstGeom prst="rect">
            <a:avLst/>
          </a:prstGeom>
        </p:spPr>
      </p:pic>
      <p:pic>
        <p:nvPicPr>
          <p:cNvPr id="6" name="Рисунок 5" descr="images (25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509120"/>
            <a:ext cx="1186061" cy="1743829"/>
          </a:xfrm>
          <a:prstGeom prst="rect">
            <a:avLst/>
          </a:prstGeom>
        </p:spPr>
      </p:pic>
      <p:pic>
        <p:nvPicPr>
          <p:cNvPr id="7" name="Рисунок 6" descr="misha-zamorozhena-dorosla-6-7-sm_e778b721cba0b2a_500x500.webp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9760" t="13798" r="9177" b="20186"/>
          <a:stretch>
            <a:fillRect/>
          </a:stretch>
        </p:blipFill>
        <p:spPr>
          <a:xfrm>
            <a:off x="1043608" y="5949280"/>
            <a:ext cx="1008112" cy="664925"/>
          </a:xfrm>
          <a:prstGeom prst="rect">
            <a:avLst/>
          </a:prstGeom>
        </p:spPr>
      </p:pic>
      <p:pic>
        <p:nvPicPr>
          <p:cNvPr id="8" name="Рисунок 7" descr="preview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51" r="13512"/>
          <a:stretch>
            <a:fillRect/>
          </a:stretch>
        </p:blipFill>
        <p:spPr>
          <a:xfrm>
            <a:off x="1835696" y="2300944"/>
            <a:ext cx="442539" cy="516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393 C 0.00399 -0.00879 0.0184 -0.02128 0.02344 -0.02128 C 0.05521 -0.02128 0.08802 0.17761 0.08802 0.37673 C 0.08802 0.27636 0.10434 0.17761 0.11997 0.17761 C 0.13629 0.17761 0.15174 0.27798 0.15174 0.37673 C 0.15174 0.32724 0.1599 0.27636 0.16806 0.27636 C 0.17622 0.27636 0.18455 0.32585 0.18455 0.37673 C 0.18455 0.35129 0.18854 0.32724 0.19271 0.32724 C 0.1967 0.32724 0.20087 0.35268 0.20087 0.37673 C 0.20087 0.36401 0.20295 0.35129 0.20504 0.35129 C 0.20608 0.35129 0.20903 0.36401 0.20903 0.37673 C 0.20903 0.37025 0.21007 0.36401 0.21111 0.36401 C 0.21111 0.36563 0.21337 0.37025 0.21337 0.37673 C 0.21337 0.37326 0.21337 0.37025 0.21441 0.37025 C 0.21441 0.37187 0.21545 0.37349 0.21545 0.37673 C 0.21545 0.37488 0.21545 0.37326 0.21545 0.37187 C 0.21649 0.37187 0.21649 0.37349 0.21649 0.37534 C 0.21754 0.37534 0.21754 0.37349 0.21754 0.37187 C 0.21875 0.37187 0.21875 0.37349 0.21875 0.37534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138 C 0.00173 -0.00578 0.00902 -0.00994 0.01145 -0.00994 C 0.0276 -0.00994 0.04392 0.05828 0.04392 0.12674 C 0.04392 0.09205 0.05225 0.05828 0.05989 0.05828 C 0.06823 0.05828 0.07586 0.09251 0.07586 0.12674 C 0.07586 0.10939 0.08003 0.09205 0.0842 0.09205 C 0.08836 0.09205 0.09236 0.10916 0.09236 0.12674 C 0.09236 0.11772 0.09444 0.10939 0.09635 0.10939 C 0.09861 0.10939 0.10052 0.11795 0.10052 0.12674 C 0.10052 0.12211 0.10173 0.11772 0.1026 0.11772 C 0.10312 0.11772 0.10486 0.12211 0.10486 0.12674 C 0.10486 0.12419 0.10538 0.12211 0.10573 0.12211 C 0.10573 0.12257 0.10677 0.12419 0.10677 0.12674 C 0.10677 0.12512 0.10677 0.12419 0.10729 0.12419 C 0.10729 0.12489 0.10781 0.12535 0.10781 0.12674 C 0.10781 0.12581 0.10781 0.12512 0.10781 0.12489 C 0.1085 0.12489 0.1085 0.12535 0.1085 0.12581 C 0.10902 0.12581 0.10902 0.12535 0.10902 0.12489 C 0.10972 0.12489 0.10972 0.12535 0.10972 0.12581 " pathEditMode="relative" rAng="0" ptsTypes="fffffffffffffffffff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9278E-6 L -0.11667 0.166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оторамка онлайн с героями мультфильма | Детская рамка, Рамки, Мультфиль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548680"/>
            <a:ext cx="45330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Мета: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поглиблювати і розширювати знання про різні види тварин і їх помешканнях, вміння співвідносити зображення живої істоти з його місцем проживання, правильно називаючи його; розвивати уяву, пізнавальний інтерес, пам'ять, логічне мислення, дрібну моторику кистей рук.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6042870_celes-club-p-skazochnii-osennii-les-risunok-risunok-ins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isha-zamorozhena-dorosla-6-7-sm_e778b721cba0b2a_500x500.web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5357826"/>
            <a:ext cx="1301748" cy="924241"/>
          </a:xfrm>
          <a:prstGeom prst="rect">
            <a:avLst/>
          </a:prstGeom>
        </p:spPr>
      </p:pic>
      <p:pic>
        <p:nvPicPr>
          <p:cNvPr id="1026" name="Picture 2" descr="https://fs01.vseosvita.ua/0100dmiu-ceb6-485x699.png"/>
          <p:cNvPicPr>
            <a:picLocks noChangeAspect="1" noChangeArrowheads="1"/>
          </p:cNvPicPr>
          <p:nvPr/>
        </p:nvPicPr>
        <p:blipFill>
          <a:blip r:embed="rId4" cstate="print"/>
          <a:srcRect l="5742" r="2385"/>
          <a:stretch>
            <a:fillRect/>
          </a:stretch>
        </p:blipFill>
        <p:spPr bwMode="auto">
          <a:xfrm>
            <a:off x="5286380" y="3786190"/>
            <a:ext cx="1643073" cy="2577539"/>
          </a:xfrm>
          <a:prstGeom prst="rect">
            <a:avLst/>
          </a:prstGeom>
          <a:noFill/>
        </p:spPr>
      </p:pic>
      <p:pic>
        <p:nvPicPr>
          <p:cNvPr id="5" name="Рисунок 4" descr="yizhak-zagadk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86058"/>
            <a:ext cx="1571636" cy="1571636"/>
          </a:xfrm>
          <a:prstGeom prst="rect">
            <a:avLst/>
          </a:prstGeom>
        </p:spPr>
      </p:pic>
      <p:pic>
        <p:nvPicPr>
          <p:cNvPr id="1028" name="Picture 4" descr="Три поради. &quot;Лисиця і яструб&quot; (шотландська народна казка)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20" r="20595"/>
          <a:stretch>
            <a:fillRect/>
          </a:stretch>
        </p:blipFill>
        <p:spPr bwMode="auto">
          <a:xfrm>
            <a:off x="1142976" y="4198674"/>
            <a:ext cx="1643074" cy="265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-3.33333E-6 L 0.23298 0.0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pic>
        <p:nvPicPr>
          <p:cNvPr id="1026" name="Picture 2" descr="Риби України | Водний сві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51906">
            <a:off x="3396484" y="1917376"/>
            <a:ext cx="1440160" cy="904821"/>
          </a:xfrm>
          <a:prstGeom prst="rect">
            <a:avLst/>
          </a:prstGeom>
          <a:noFill/>
        </p:spPr>
      </p:pic>
      <p:pic>
        <p:nvPicPr>
          <p:cNvPr id="6" name="Рисунок 5" descr="images (27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5335816"/>
            <a:ext cx="1751885" cy="1330890"/>
          </a:xfrm>
          <a:prstGeom prst="rect">
            <a:avLst/>
          </a:prstGeom>
        </p:spPr>
      </p:pic>
      <p:pic>
        <p:nvPicPr>
          <p:cNvPr id="7" name="Рисунок 6" descr="images (2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1628800"/>
            <a:ext cx="1271167" cy="1167953"/>
          </a:xfrm>
          <a:prstGeom prst="rect">
            <a:avLst/>
          </a:prstGeom>
        </p:spPr>
      </p:pic>
      <p:pic>
        <p:nvPicPr>
          <p:cNvPr id="8" name="Рисунок 7" descr="images (23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0" r="26480"/>
          <a:stretch>
            <a:fillRect/>
          </a:stretch>
        </p:blipFill>
        <p:spPr>
          <a:xfrm>
            <a:off x="7092280" y="692696"/>
            <a:ext cx="648072" cy="1205508"/>
          </a:xfrm>
          <a:prstGeom prst="rect">
            <a:avLst/>
          </a:prstGeom>
        </p:spPr>
      </p:pic>
      <p:pic>
        <p:nvPicPr>
          <p:cNvPr id="1034" name="Picture 10" descr="Лист кувшинки рисунок - 68 фото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6757" r="5405"/>
          <a:stretch>
            <a:fillRect/>
          </a:stretch>
        </p:blipFill>
        <p:spPr bwMode="auto">
          <a:xfrm>
            <a:off x="899592" y="3861048"/>
            <a:ext cx="1872208" cy="1152128"/>
          </a:xfrm>
          <a:prstGeom prst="rect">
            <a:avLst/>
          </a:prstGeom>
          <a:noFill/>
        </p:spPr>
      </p:pic>
      <p:pic>
        <p:nvPicPr>
          <p:cNvPr id="3" name="Рисунок 2" descr="preview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51" r="13512" b="3381"/>
          <a:stretch>
            <a:fillRect/>
          </a:stretch>
        </p:blipFill>
        <p:spPr>
          <a:xfrm>
            <a:off x="1835697" y="2060848"/>
            <a:ext cx="702396" cy="792086"/>
          </a:xfrm>
          <a:prstGeom prst="rect">
            <a:avLst/>
          </a:prstGeom>
        </p:spPr>
      </p:pic>
      <p:pic>
        <p:nvPicPr>
          <p:cNvPr id="1036" name="Picture 12" descr="Фиолетовый лотос кувшинки PNG , пурпурный, Кувшинка, лотос PNG картинки и  пнг PSD рисунок для бесплатной загрузки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924944"/>
            <a:ext cx="1296144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 0.07031 L -0.21788 0.13321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8904 L 0.00104 0.2439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4186 L 0.25747 -0.259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5490603_foni-club-p-fon-dereva-s-duplom-dlya-dete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7" name="AutoShape 5" descr="Білка: картинки, стокові Білка фотографії, зображення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images (25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4725144"/>
            <a:ext cx="1186061" cy="174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52" y="0"/>
            <a:ext cx="9149652" cy="6858000"/>
          </a:xfrm>
          <a:prstGeom prst="rect">
            <a:avLst/>
          </a:prstGeom>
        </p:spPr>
      </p:pic>
      <p:pic>
        <p:nvPicPr>
          <p:cNvPr id="7" name="Рисунок 6" descr="images (8).jpg"/>
          <p:cNvPicPr>
            <a:picLocks noChangeAspect="1"/>
          </p:cNvPicPr>
          <p:nvPr/>
        </p:nvPicPr>
        <p:blipFill>
          <a:blip r:embed="rId2" cstate="print"/>
          <a:srcRect t="91877" r="12285" b="2222"/>
          <a:stretch>
            <a:fillRect/>
          </a:stretch>
        </p:blipFill>
        <p:spPr>
          <a:xfrm>
            <a:off x="1403648" y="6165304"/>
            <a:ext cx="3528392" cy="40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8).jpg"/>
          <p:cNvPicPr>
            <a:picLocks noChangeAspect="1"/>
          </p:cNvPicPr>
          <p:nvPr/>
        </p:nvPicPr>
        <p:blipFill>
          <a:blip r:embed="rId2" cstate="print"/>
          <a:srcRect t="91877" r="12285" b="2222"/>
          <a:stretch>
            <a:fillRect/>
          </a:stretch>
        </p:blipFill>
        <p:spPr>
          <a:xfrm>
            <a:off x="1115616" y="5949280"/>
            <a:ext cx="3528392" cy="40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8).jpg"/>
          <p:cNvPicPr>
            <a:picLocks noChangeAspect="1"/>
          </p:cNvPicPr>
          <p:nvPr/>
        </p:nvPicPr>
        <p:blipFill>
          <a:blip r:embed="rId2" cstate="print"/>
          <a:srcRect t="91877" r="12285" b="2222"/>
          <a:stretch>
            <a:fillRect/>
          </a:stretch>
        </p:blipFill>
        <p:spPr>
          <a:xfrm>
            <a:off x="4499992" y="5949280"/>
            <a:ext cx="1944216" cy="40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 (8).jpg"/>
          <p:cNvPicPr>
            <a:picLocks noChangeAspect="1"/>
          </p:cNvPicPr>
          <p:nvPr/>
        </p:nvPicPr>
        <p:blipFill>
          <a:blip r:embed="rId2" cstate="print"/>
          <a:srcRect l="70401" t="61427" r="5202" b="21773"/>
          <a:stretch>
            <a:fillRect/>
          </a:stretch>
        </p:blipFill>
        <p:spPr>
          <a:xfrm>
            <a:off x="4427984" y="5013176"/>
            <a:ext cx="2232248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es (8).jpg"/>
          <p:cNvPicPr>
            <a:picLocks noChangeAspect="1"/>
          </p:cNvPicPr>
          <p:nvPr/>
        </p:nvPicPr>
        <p:blipFill>
          <a:blip r:embed="rId2" cstate="print"/>
          <a:srcRect l="70401" t="61427" r="5202" b="21773"/>
          <a:stretch>
            <a:fillRect/>
          </a:stretch>
        </p:blipFill>
        <p:spPr>
          <a:xfrm>
            <a:off x="5220072" y="4077072"/>
            <a:ext cx="2232248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5148064" y="3861048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3779912" y="4941168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3995936" y="4005064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2699792" y="5157192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755576" y="5085184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1547664" y="5301208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2915816" y="4149080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2483768" y="4653136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1763688" y="4221088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683568" y="4293096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1835696" y="4653136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5300464" y="4013448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1115616" y="3645024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1331640" y="3429000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2483768" y="3501008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3635896" y="3501008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4139952" y="3212976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3563888" y="2996952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3059832" y="2780928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2555776" y="2636912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1403648" y="2996952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1763688" y="2780928"/>
            <a:ext cx="1440160" cy="55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2195736" y="2636912"/>
            <a:ext cx="1440160" cy="55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images (8).jpg"/>
          <p:cNvPicPr>
            <a:picLocks noChangeAspect="1"/>
          </p:cNvPicPr>
          <p:nvPr/>
        </p:nvPicPr>
        <p:blipFill>
          <a:blip r:embed="rId2" cstate="print"/>
          <a:srcRect l="79058" t="61427" r="5202" b="21773"/>
          <a:stretch>
            <a:fillRect/>
          </a:stretch>
        </p:blipFill>
        <p:spPr>
          <a:xfrm>
            <a:off x="2555776" y="2564904"/>
            <a:ext cx="1440160" cy="55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trava-soloma-makro-1024x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56992"/>
            <a:ext cx="5126781" cy="2267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 descr="280px-Field-with-snow-champ-ennei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89240"/>
            <a:ext cx="4427984" cy="126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Рисунок 39" descr="280px-Field-with-snow-champ-ennei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5524500"/>
            <a:ext cx="4788024" cy="133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Рисунок 40" descr="280px-Field-with-snow-champ-ennei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941168"/>
            <a:ext cx="3635896" cy="133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Рисунок 41" descr="280px-Field-with-snow-champ-ennei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5085184"/>
            <a:ext cx="3635896" cy="133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Рисунок 42" descr="280px-Field-with-snow-champ-ennei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653136"/>
            <a:ext cx="3635896" cy="133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 descr="280px-Field-with-snow-champ-ennei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077072"/>
            <a:ext cx="3635896" cy="133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 descr="280px-Field-with-snow-champ-enneige.jpg"/>
          <p:cNvPicPr>
            <a:picLocks noChangeAspect="1"/>
          </p:cNvPicPr>
          <p:nvPr/>
        </p:nvPicPr>
        <p:blipFill>
          <a:blip r:embed="rId4" cstate="print"/>
          <a:srcRect l="16197"/>
          <a:stretch>
            <a:fillRect/>
          </a:stretch>
        </p:blipFill>
        <p:spPr>
          <a:xfrm rot="998335">
            <a:off x="-398873" y="4889809"/>
            <a:ext cx="2351050" cy="133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 descr="280px-Field-with-snow-champ-enneige.jpg"/>
          <p:cNvPicPr>
            <a:picLocks noChangeAspect="1"/>
          </p:cNvPicPr>
          <p:nvPr/>
        </p:nvPicPr>
        <p:blipFill>
          <a:blip r:embed="rId4" cstate="print"/>
          <a:srcRect l="16197"/>
          <a:stretch>
            <a:fillRect/>
          </a:stretch>
        </p:blipFill>
        <p:spPr>
          <a:xfrm rot="9107815">
            <a:off x="4779762" y="4366448"/>
            <a:ext cx="2448816" cy="133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Рисунок 46" descr="images (19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2281" t="15597" r="19788" b="15332"/>
          <a:stretch>
            <a:fillRect/>
          </a:stretch>
        </p:blipFill>
        <p:spPr>
          <a:xfrm flipH="1">
            <a:off x="6948264" y="2636912"/>
            <a:ext cx="1584176" cy="1888825"/>
          </a:xfrm>
          <a:prstGeom prst="rect">
            <a:avLst/>
          </a:prstGeom>
        </p:spPr>
      </p:pic>
      <p:pic>
        <p:nvPicPr>
          <p:cNvPr id="48" name="Рисунок 47" descr="Вовк-у-світогляді-українців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27584" y="260648"/>
            <a:ext cx="1909514" cy="2012091"/>
          </a:xfrm>
          <a:prstGeom prst="rect">
            <a:avLst/>
          </a:prstGeom>
        </p:spPr>
      </p:pic>
      <p:pic>
        <p:nvPicPr>
          <p:cNvPr id="49" name="Рисунок 48" descr="images (8).jpg"/>
          <p:cNvPicPr>
            <a:picLocks noChangeAspect="1"/>
          </p:cNvPicPr>
          <p:nvPr/>
        </p:nvPicPr>
        <p:blipFill>
          <a:blip r:embed="rId2" cstate="print"/>
          <a:srcRect l="12950" t="36228" r="33534" b="9173"/>
          <a:stretch>
            <a:fillRect/>
          </a:stretch>
        </p:blipFill>
        <p:spPr>
          <a:xfrm>
            <a:off x="4928063" y="4509120"/>
            <a:ext cx="4215937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Рисунок 49" descr="images (26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14875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5.55042E-7 L -0.40156 -0.18895 " pathEditMode="relative" ptsTypes="AA"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21506" name="AutoShape 2" descr="Кущ: векторна графіка, зображення, Кущ малюнки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Куст клипарт (62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700808"/>
            <a:ext cx="3322340" cy="2664296"/>
          </a:xfrm>
          <a:prstGeom prst="rect">
            <a:avLst/>
          </a:prstGeom>
          <a:noFill/>
        </p:spPr>
      </p:pic>
      <p:pic>
        <p:nvPicPr>
          <p:cNvPr id="21514" name="Picture 10" descr="Дерево картинка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-315416"/>
            <a:ext cx="2907506" cy="5544616"/>
          </a:xfrm>
          <a:prstGeom prst="rect">
            <a:avLst/>
          </a:prstGeom>
          <a:noFill/>
        </p:spPr>
      </p:pic>
      <p:pic>
        <p:nvPicPr>
          <p:cNvPr id="9" name="Рисунок 8" descr="90150.00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700808"/>
            <a:ext cx="1056450" cy="938411"/>
          </a:xfrm>
          <a:prstGeom prst="rect">
            <a:avLst/>
          </a:prstGeom>
        </p:spPr>
      </p:pic>
      <p:pic>
        <p:nvPicPr>
          <p:cNvPr id="10" name="Рисунок 9" descr="images (25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5013176"/>
            <a:ext cx="929533" cy="1366664"/>
          </a:xfrm>
          <a:prstGeom prst="rect">
            <a:avLst/>
          </a:prstGeom>
        </p:spPr>
      </p:pic>
      <p:pic>
        <p:nvPicPr>
          <p:cNvPr id="11" name="Рисунок 10" descr="images (22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5589240"/>
            <a:ext cx="1210021" cy="1111771"/>
          </a:xfrm>
          <a:prstGeom prst="rect">
            <a:avLst/>
          </a:prstGeom>
        </p:spPr>
      </p:pic>
      <p:pic>
        <p:nvPicPr>
          <p:cNvPr id="12" name="Рисунок 11" descr="Без названия (2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7624" y="3068960"/>
            <a:ext cx="1630684" cy="1880358"/>
          </a:xfrm>
          <a:prstGeom prst="rect">
            <a:avLst/>
          </a:prstGeom>
        </p:spPr>
      </p:pic>
      <p:pic>
        <p:nvPicPr>
          <p:cNvPr id="14" name="Рисунок 13" descr="Вовк-у-світогляді-українців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3284984"/>
            <a:ext cx="1763688" cy="1858432"/>
          </a:xfrm>
          <a:prstGeom prst="rect">
            <a:avLst/>
          </a:prstGeom>
        </p:spPr>
      </p:pic>
      <p:pic>
        <p:nvPicPr>
          <p:cNvPr id="21512" name="Picture 8" descr="Куст картинки для детей - 30 фото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204864"/>
            <a:ext cx="2133600" cy="2143125"/>
          </a:xfrm>
          <a:prstGeom prst="rect">
            <a:avLst/>
          </a:prstGeom>
          <a:noFill/>
        </p:spPr>
      </p:pic>
      <p:pic>
        <p:nvPicPr>
          <p:cNvPr id="21518" name="Picture 14" descr="Морква купити у Львові ᐉ Інтернет ринок Шувар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340" t="18386" r="2981" b="31664"/>
          <a:stretch>
            <a:fillRect/>
          </a:stretch>
        </p:blipFill>
        <p:spPr bwMode="auto">
          <a:xfrm flipH="1">
            <a:off x="4572000" y="5805264"/>
            <a:ext cx="698672" cy="308152"/>
          </a:xfrm>
          <a:prstGeom prst="rect">
            <a:avLst/>
          </a:prstGeom>
          <a:noFill/>
        </p:spPr>
      </p:pic>
      <p:pic>
        <p:nvPicPr>
          <p:cNvPr id="18" name="Picture 14" descr="Морква купити у Львові ᐉ Інтернет ринок Шувар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340" t="18386" r="2981" b="31664"/>
          <a:stretch>
            <a:fillRect/>
          </a:stretch>
        </p:blipFill>
        <p:spPr bwMode="auto">
          <a:xfrm rot="20034202" flipH="1">
            <a:off x="4932040" y="5661248"/>
            <a:ext cx="698672" cy="308152"/>
          </a:xfrm>
          <a:prstGeom prst="rect">
            <a:avLst/>
          </a:prstGeom>
          <a:noFill/>
        </p:spPr>
      </p:pic>
      <p:pic>
        <p:nvPicPr>
          <p:cNvPr id="21524" name="Picture 20" descr="Carrot Isolated Stock Photo - Download Image Now - Carrot, Cut Out, White  Background - iStock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99" t="3190" b="4305"/>
          <a:stretch>
            <a:fillRect/>
          </a:stretch>
        </p:blipFill>
        <p:spPr bwMode="auto">
          <a:xfrm rot="18542542">
            <a:off x="5936771" y="5218509"/>
            <a:ext cx="1147225" cy="1465097"/>
          </a:xfrm>
          <a:prstGeom prst="rect">
            <a:avLst/>
          </a:prstGeom>
          <a:noFill/>
        </p:spPr>
      </p:pic>
      <p:pic>
        <p:nvPicPr>
          <p:cNvPr id="21526" name="Picture 22" descr="82.500+ Fotos, Bilder und lizenzfreie Bilder zu Karotte Freigestellt -  iStock | Tomate, Gemüse freisteller, Tischplatt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60" t="6588" r="35489" b="47213"/>
          <a:stretch>
            <a:fillRect/>
          </a:stretch>
        </p:blipFill>
        <p:spPr bwMode="auto">
          <a:xfrm flipH="1">
            <a:off x="5436096" y="5373216"/>
            <a:ext cx="960107" cy="1224136"/>
          </a:xfrm>
          <a:prstGeom prst="rect">
            <a:avLst/>
          </a:prstGeom>
          <a:noFill/>
        </p:spPr>
      </p:pic>
      <p:pic>
        <p:nvPicPr>
          <p:cNvPr id="29" name="Picture 22" descr="82.500+ Fotos, Bilder und lizenzfreie Bilder zu Karotte Freigestellt -  iStock | Tomate, Gemüse freisteller, Tischplatt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60" t="6588" r="35489" b="47213"/>
          <a:stretch>
            <a:fillRect/>
          </a:stretch>
        </p:blipFill>
        <p:spPr bwMode="auto">
          <a:xfrm flipH="1">
            <a:off x="5940152" y="5085184"/>
            <a:ext cx="960107" cy="1224136"/>
          </a:xfrm>
          <a:prstGeom prst="rect">
            <a:avLst/>
          </a:prstGeom>
          <a:noFill/>
        </p:spPr>
      </p:pic>
      <p:pic>
        <p:nvPicPr>
          <p:cNvPr id="28" name="Picture 22" descr="82.500+ Fotos, Bilder und lizenzfreie Bilder zu Karotte Freigestellt -  iStock | Tomate, Gemüse freisteller, Tischplatt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60" t="6588" r="35489" b="47213"/>
          <a:stretch>
            <a:fillRect/>
          </a:stretch>
        </p:blipFill>
        <p:spPr bwMode="auto">
          <a:xfrm flipH="1">
            <a:off x="5796136" y="5445224"/>
            <a:ext cx="960107" cy="1224136"/>
          </a:xfrm>
          <a:prstGeom prst="rect">
            <a:avLst/>
          </a:prstGeom>
          <a:noFill/>
        </p:spPr>
      </p:pic>
      <p:pic>
        <p:nvPicPr>
          <p:cNvPr id="27" name="Picture 22" descr="82.500+ Fotos, Bilder und lizenzfreie Bilder zu Karotte Freigestellt -  iStock | Tomate, Gemüse freisteller, Tischplatt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60" t="6588" r="35489" b="47213"/>
          <a:stretch>
            <a:fillRect/>
          </a:stretch>
        </p:blipFill>
        <p:spPr bwMode="auto">
          <a:xfrm flipH="1">
            <a:off x="6228184" y="5373216"/>
            <a:ext cx="960107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47549E-7 L 0.32274 -0.04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2" name="Рисунок 11" descr="istockphoto-499581041-612x61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63" t="4442" r="59644" b="39816"/>
          <a:stretch>
            <a:fillRect/>
          </a:stretch>
        </p:blipFill>
        <p:spPr>
          <a:xfrm>
            <a:off x="2195736" y="2708920"/>
            <a:ext cx="1008112" cy="1764196"/>
          </a:xfrm>
          <a:prstGeom prst="rect">
            <a:avLst/>
          </a:prstGeom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1801248"/>
            <a:ext cx="6444208" cy="4288328"/>
          </a:xfrm>
          <a:prstGeom prst="rect">
            <a:avLst/>
          </a:prstGeom>
        </p:spPr>
      </p:pic>
      <p:pic>
        <p:nvPicPr>
          <p:cNvPr id="9" name="Рисунок 8" descr="images (2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4149080"/>
            <a:ext cx="1150740" cy="1057303"/>
          </a:xfrm>
          <a:prstGeom prst="rect">
            <a:avLst/>
          </a:prstGeom>
        </p:spPr>
      </p:pic>
      <p:pic>
        <p:nvPicPr>
          <p:cNvPr id="11" name="Рисунок 10" descr="Вовк-у-світогляді-українців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4653136"/>
            <a:ext cx="1895028" cy="1996827"/>
          </a:xfrm>
          <a:prstGeom prst="rect">
            <a:avLst/>
          </a:prstGeom>
        </p:spPr>
      </p:pic>
      <p:pic>
        <p:nvPicPr>
          <p:cNvPr id="10" name="Рисунок 9" descr="images (25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89040"/>
            <a:ext cx="929533" cy="136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20259E-7 L 0.36232 0.06313 " pathEditMode="relative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-1.74838E-6 L 0.3059 -0.166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688905949_kartin-papik-pro-p-kartinki-osennii-les-multyashnie-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412942" cy="6858000"/>
          </a:xfrm>
          <a:prstGeom prst="rect">
            <a:avLst/>
          </a:prstGeom>
        </p:spPr>
      </p:pic>
      <p:pic>
        <p:nvPicPr>
          <p:cNvPr id="23567" name="Picture 15" descr="Більше 50 стокових ілюстрацій, векторної графіки та картинок роялті-фрі на  тему куниця лісова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64631"/>
            <a:ext cx="1964436" cy="744689"/>
          </a:xfrm>
          <a:prstGeom prst="rect">
            <a:avLst/>
          </a:prstGeom>
          <a:noFill/>
        </p:spPr>
      </p:pic>
      <p:pic>
        <p:nvPicPr>
          <p:cNvPr id="16" name="Рисунок 15" descr="1675490608_foni-club-p-fon-dereva-s-duplom-dlya-detei-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81"/>
          <a:stretch>
            <a:fillRect/>
          </a:stretch>
        </p:blipFill>
        <p:spPr>
          <a:xfrm>
            <a:off x="5292080" y="692696"/>
            <a:ext cx="4197424" cy="5544616"/>
          </a:xfrm>
          <a:prstGeom prst="rect">
            <a:avLst/>
          </a:prstGeom>
        </p:spPr>
      </p:pic>
      <p:pic>
        <p:nvPicPr>
          <p:cNvPr id="18" name="Picture 4" descr="Картинки дерево осеннее для детей (62 фото) » Картинки и статусы про  окружающий мир вокруг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01" t="7892" r="53311" b="46471"/>
          <a:stretch>
            <a:fillRect/>
          </a:stretch>
        </p:blipFill>
        <p:spPr bwMode="auto">
          <a:xfrm rot="16200000">
            <a:off x="4313621" y="1743165"/>
            <a:ext cx="1524875" cy="2448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Картинки дерево осеннее для детей (62 фото) » Картинки и статусы про  окружающий мир вокруг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92" b="53677"/>
          <a:stretch>
            <a:fillRect/>
          </a:stretch>
        </p:blipFill>
        <p:spPr bwMode="auto">
          <a:xfrm>
            <a:off x="3923928" y="0"/>
            <a:ext cx="5572660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Картинки дерево осеннее для детей (62 фото) » Картинки и статусы про  окружающий мир вокруг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01" t="7892" r="53311" b="46471"/>
          <a:stretch>
            <a:fillRect/>
          </a:stretch>
        </p:blipFill>
        <p:spPr bwMode="auto">
          <a:xfrm rot="14086993">
            <a:off x="5609369" y="1157417"/>
            <a:ext cx="1524875" cy="2448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Картинки дерево осеннее для детей (62 фото) » Картинки и статусы про  окружающий мир вокруг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01" t="7892" r="53311" b="46471"/>
          <a:stretch>
            <a:fillRect/>
          </a:stretch>
        </p:blipFill>
        <p:spPr bwMode="auto">
          <a:xfrm rot="16200000">
            <a:off x="7481972" y="807060"/>
            <a:ext cx="1524875" cy="2448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Картинки дерево осеннее для детей (62 фото) » Картинки и статусы про  окружающий мир вокруг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01" t="7892" r="53311" b="46471"/>
          <a:stretch>
            <a:fillRect/>
          </a:stretch>
        </p:blipFill>
        <p:spPr bwMode="auto">
          <a:xfrm rot="765214">
            <a:off x="7991780" y="1550889"/>
            <a:ext cx="1524875" cy="2448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4" descr="Картинки дерево осеннее для детей (62 фото) » Картинки и статусы про  окружающий мир вокруг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01" t="7892" r="53311" b="46471"/>
          <a:stretch>
            <a:fillRect/>
          </a:stretch>
        </p:blipFill>
        <p:spPr bwMode="auto">
          <a:xfrm rot="5017604">
            <a:off x="7487033" y="938234"/>
            <a:ext cx="1524875" cy="2448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4" descr="Картинки дерево осеннее для детей (62 фото) » Картинки и статусы про  окружающий мир вокруг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01" t="7892" r="53311" b="46471"/>
          <a:stretch>
            <a:fillRect/>
          </a:stretch>
        </p:blipFill>
        <p:spPr bwMode="auto">
          <a:xfrm rot="19011422">
            <a:off x="4410879" y="1171155"/>
            <a:ext cx="1524875" cy="2448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8" name="AutoShape 6" descr="осенние деревья картинки для детей на белом фоне: 2 тыс изображений найдено  в Яндекс Карти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papik.pro/uploads/posts/2023-01/thumbs/1674063127_papik-pro-p-derevo-osennee-risunok-8.png"/>
          <p:cNvPicPr>
            <a:picLocks noChangeAspect="1" noChangeArrowheads="1"/>
          </p:cNvPicPr>
          <p:nvPr/>
        </p:nvPicPr>
        <p:blipFill>
          <a:blip r:embed="rId6" cstate="print"/>
          <a:srcRect l="34020" t="89459" r="23141" b="-799"/>
          <a:stretch>
            <a:fillRect/>
          </a:stretch>
        </p:blipFill>
        <p:spPr bwMode="auto">
          <a:xfrm>
            <a:off x="4860032" y="5733256"/>
            <a:ext cx="2448272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8" descr="https://papik.pro/uploads/posts/2023-01/thumbs/1674063127_papik-pro-p-derevo-osennee-risunok-8.png"/>
          <p:cNvPicPr>
            <a:picLocks noChangeAspect="1" noChangeArrowheads="1"/>
          </p:cNvPicPr>
          <p:nvPr/>
        </p:nvPicPr>
        <p:blipFill>
          <a:blip r:embed="rId6" cstate="print"/>
          <a:srcRect l="34020" t="89459" r="23141" b="-799"/>
          <a:stretch>
            <a:fillRect/>
          </a:stretch>
        </p:blipFill>
        <p:spPr bwMode="auto">
          <a:xfrm>
            <a:off x="6156176" y="5733256"/>
            <a:ext cx="2232248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8" descr="https://papik.pro/uploads/posts/2023-01/thumbs/1674063127_papik-pro-p-derevo-osennee-risunok-8.png"/>
          <p:cNvPicPr>
            <a:picLocks noChangeAspect="1" noChangeArrowheads="1"/>
          </p:cNvPicPr>
          <p:nvPr/>
        </p:nvPicPr>
        <p:blipFill>
          <a:blip r:embed="rId6" cstate="print"/>
          <a:srcRect l="34020" t="89459" r="23141" b="-799"/>
          <a:stretch>
            <a:fillRect/>
          </a:stretch>
        </p:blipFill>
        <p:spPr bwMode="auto">
          <a:xfrm>
            <a:off x="8100392" y="5733256"/>
            <a:ext cx="1512168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8" descr="https://papik.pro/uploads/posts/2023-01/thumbs/1674063127_papik-pro-p-derevo-osennee-risunok-8.png"/>
          <p:cNvPicPr>
            <a:picLocks noChangeAspect="1" noChangeArrowheads="1"/>
          </p:cNvPicPr>
          <p:nvPr/>
        </p:nvPicPr>
        <p:blipFill>
          <a:blip r:embed="rId6" cstate="print"/>
          <a:srcRect l="34020" t="89459" r="23141" b="-799"/>
          <a:stretch>
            <a:fillRect/>
          </a:stretch>
        </p:blipFill>
        <p:spPr bwMode="auto">
          <a:xfrm>
            <a:off x="5012432" y="5885656"/>
            <a:ext cx="2448272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8" descr="https://papik.pro/uploads/posts/2023-01/thumbs/1674063127_papik-pro-p-derevo-osennee-risunok-8.png"/>
          <p:cNvPicPr>
            <a:picLocks noChangeAspect="1" noChangeArrowheads="1"/>
          </p:cNvPicPr>
          <p:nvPr/>
        </p:nvPicPr>
        <p:blipFill>
          <a:blip r:embed="rId6" cstate="print"/>
          <a:srcRect l="34020" t="89459" r="23141" b="-799"/>
          <a:stretch>
            <a:fillRect/>
          </a:stretch>
        </p:blipFill>
        <p:spPr bwMode="auto">
          <a:xfrm>
            <a:off x="5220072" y="6209928"/>
            <a:ext cx="4176464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8" descr="https://papik.pro/uploads/posts/2023-01/thumbs/1674063127_papik-pro-p-derevo-osennee-risunok-8.png"/>
          <p:cNvPicPr>
            <a:picLocks noChangeAspect="1" noChangeArrowheads="1"/>
          </p:cNvPicPr>
          <p:nvPr/>
        </p:nvPicPr>
        <p:blipFill>
          <a:blip r:embed="rId6" cstate="print"/>
          <a:srcRect l="34020" t="89459" r="23141" b="-799"/>
          <a:stretch>
            <a:fillRect/>
          </a:stretch>
        </p:blipFill>
        <p:spPr bwMode="auto">
          <a:xfrm>
            <a:off x="8028384" y="6209928"/>
            <a:ext cx="1512168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8" descr="https://papik.pro/uploads/posts/2023-01/thumbs/1674063127_papik-pro-p-derevo-osennee-risunok-8.png"/>
          <p:cNvPicPr>
            <a:picLocks noChangeAspect="1" noChangeArrowheads="1"/>
          </p:cNvPicPr>
          <p:nvPr/>
        </p:nvPicPr>
        <p:blipFill>
          <a:blip r:embed="rId6" cstate="print"/>
          <a:srcRect l="34020" t="89459" r="23141" b="-799"/>
          <a:stretch>
            <a:fillRect/>
          </a:stretch>
        </p:blipFill>
        <p:spPr bwMode="auto">
          <a:xfrm>
            <a:off x="4211960" y="6209928"/>
            <a:ext cx="1512168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8" descr="https://papik.pro/uploads/posts/2023-01/thumbs/1674063127_papik-pro-p-derevo-osennee-risunok-8.png"/>
          <p:cNvPicPr>
            <a:picLocks noChangeAspect="1" noChangeArrowheads="1"/>
          </p:cNvPicPr>
          <p:nvPr/>
        </p:nvPicPr>
        <p:blipFill>
          <a:blip r:embed="rId6" cstate="print"/>
          <a:srcRect l="34020" t="89459" r="23141" b="-799"/>
          <a:stretch>
            <a:fillRect/>
          </a:stretch>
        </p:blipFill>
        <p:spPr bwMode="auto">
          <a:xfrm>
            <a:off x="8252792" y="5885656"/>
            <a:ext cx="1512168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8" descr="https://papik.pro/uploads/posts/2023-01/thumbs/1674063127_papik-pro-p-derevo-osennee-risunok-8.png"/>
          <p:cNvPicPr>
            <a:picLocks noChangeAspect="1" noChangeArrowheads="1"/>
          </p:cNvPicPr>
          <p:nvPr/>
        </p:nvPicPr>
        <p:blipFill>
          <a:blip r:embed="rId6" cstate="print"/>
          <a:srcRect l="34020" t="89459" r="23141" b="-799"/>
          <a:stretch>
            <a:fillRect/>
          </a:stretch>
        </p:blipFill>
        <p:spPr bwMode="auto">
          <a:xfrm>
            <a:off x="3131840" y="6209928"/>
            <a:ext cx="1512168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8" descr="https://papik.pro/uploads/posts/2023-01/thumbs/1674063127_papik-pro-p-derevo-osennee-risunok-8.png"/>
          <p:cNvPicPr>
            <a:picLocks noChangeAspect="1" noChangeArrowheads="1"/>
          </p:cNvPicPr>
          <p:nvPr/>
        </p:nvPicPr>
        <p:blipFill>
          <a:blip r:embed="rId6" cstate="print"/>
          <a:srcRect l="34020" t="89459" r="23141" b="-799"/>
          <a:stretch>
            <a:fillRect/>
          </a:stretch>
        </p:blipFill>
        <p:spPr bwMode="auto">
          <a:xfrm>
            <a:off x="3419872" y="4149080"/>
            <a:ext cx="1512168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8" descr="https://papik.pro/uploads/posts/2023-01/thumbs/1674063127_papik-pro-p-derevo-osennee-risunok-8.png"/>
          <p:cNvPicPr>
            <a:picLocks noChangeAspect="1" noChangeArrowheads="1"/>
          </p:cNvPicPr>
          <p:nvPr/>
        </p:nvPicPr>
        <p:blipFill>
          <a:blip r:embed="rId6" cstate="print"/>
          <a:srcRect l="34020" t="89459" r="23141" b="-799"/>
          <a:stretch>
            <a:fillRect/>
          </a:stretch>
        </p:blipFill>
        <p:spPr bwMode="auto">
          <a:xfrm rot="2350937">
            <a:off x="8135102" y="5273983"/>
            <a:ext cx="1512168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Рисунок 42" descr="Без названия (3).jpg"/>
          <p:cNvPicPr>
            <a:picLocks noChangeAspect="1"/>
          </p:cNvPicPr>
          <p:nvPr/>
        </p:nvPicPr>
        <p:blipFill>
          <a:blip r:embed="rId7" cstate="print"/>
          <a:srcRect l="34955" t="40964" r="31194" b="31929"/>
          <a:stretch>
            <a:fillRect/>
          </a:stretch>
        </p:blipFill>
        <p:spPr>
          <a:xfrm>
            <a:off x="6804248" y="3284984"/>
            <a:ext cx="136815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1" name="Picture 9" descr="C:\Users\ADMIN\Desktop\Матеріали до дид. ігор\Скільки (співвіднрошення числа і цифри)\Рослини\ddd3b5a7bbab43417a0c685b576fd40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9" t="5901"/>
          <a:stretch>
            <a:fillRect/>
          </a:stretch>
        </p:blipFill>
        <p:spPr bwMode="auto">
          <a:xfrm>
            <a:off x="5652120" y="3573016"/>
            <a:ext cx="1318270" cy="1780101"/>
          </a:xfrm>
          <a:prstGeom prst="rect">
            <a:avLst/>
          </a:prstGeom>
          <a:noFill/>
        </p:spPr>
      </p:pic>
      <p:pic>
        <p:nvPicPr>
          <p:cNvPr id="47" name="Picture 9" descr="C:\Users\ADMIN\Desktop\Матеріали до дид. ігор\Скільки (співвіднрошення числа і цифри)\Рослини\ddd3b5a7bbab43417a0c685b576fd40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9" t="5901"/>
          <a:stretch>
            <a:fillRect/>
          </a:stretch>
        </p:blipFill>
        <p:spPr bwMode="auto">
          <a:xfrm>
            <a:off x="5508104" y="3717032"/>
            <a:ext cx="1318270" cy="1780101"/>
          </a:xfrm>
          <a:prstGeom prst="rect">
            <a:avLst/>
          </a:prstGeom>
          <a:noFill/>
        </p:spPr>
      </p:pic>
      <p:pic>
        <p:nvPicPr>
          <p:cNvPr id="48" name="Picture 9" descr="C:\Users\ADMIN\Desktop\Матеріали до дид. ігор\Скільки (співвіднрошення числа і цифри)\Рослини\ddd3b5a7bbab43417a0c685b576fd40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9" t="5901"/>
          <a:stretch>
            <a:fillRect/>
          </a:stretch>
        </p:blipFill>
        <p:spPr bwMode="auto">
          <a:xfrm>
            <a:off x="5652120" y="3717032"/>
            <a:ext cx="1318270" cy="1780101"/>
          </a:xfrm>
          <a:prstGeom prst="rect">
            <a:avLst/>
          </a:prstGeom>
          <a:noFill/>
        </p:spPr>
      </p:pic>
      <p:pic>
        <p:nvPicPr>
          <p:cNvPr id="49" name="Picture 9" descr="C:\Users\ADMIN\Desktop\Матеріали до дид. ігор\Скільки (співвіднрошення числа і цифри)\Рослини\ddd3b5a7bbab43417a0c685b576fd40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9" t="5901"/>
          <a:stretch>
            <a:fillRect/>
          </a:stretch>
        </p:blipFill>
        <p:spPr bwMode="auto">
          <a:xfrm>
            <a:off x="5580112" y="3645024"/>
            <a:ext cx="1318270" cy="1780101"/>
          </a:xfrm>
          <a:prstGeom prst="rect">
            <a:avLst/>
          </a:prstGeom>
          <a:noFill/>
        </p:spPr>
      </p:pic>
      <p:pic>
        <p:nvPicPr>
          <p:cNvPr id="41" name="Picture 8" descr="https://papik.pro/uploads/posts/2023-01/thumbs/1674063127_papik-pro-p-derevo-osennee-risunok-8.png"/>
          <p:cNvPicPr>
            <a:picLocks noChangeAspect="1" noChangeArrowheads="1"/>
          </p:cNvPicPr>
          <p:nvPr/>
        </p:nvPicPr>
        <p:blipFill>
          <a:blip r:embed="rId6" cstate="print"/>
          <a:srcRect l="34020" t="89459" r="23141" b="-799"/>
          <a:stretch>
            <a:fillRect/>
          </a:stretch>
        </p:blipFill>
        <p:spPr bwMode="auto">
          <a:xfrm rot="19234467">
            <a:off x="5253812" y="5203588"/>
            <a:ext cx="1512168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 descr="images (23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9760" t="6321" r="26480" b="6321"/>
          <a:stretch>
            <a:fillRect/>
          </a:stretch>
        </p:blipFill>
        <p:spPr>
          <a:xfrm>
            <a:off x="7884368" y="1268760"/>
            <a:ext cx="797627" cy="1296144"/>
          </a:xfrm>
          <a:prstGeom prst="rect">
            <a:avLst/>
          </a:prstGeom>
        </p:spPr>
      </p:pic>
      <p:pic>
        <p:nvPicPr>
          <p:cNvPr id="52" name="Рисунок 51" descr="yizhak-zagadki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1" r="2961"/>
          <a:stretch>
            <a:fillRect/>
          </a:stretch>
        </p:blipFill>
        <p:spPr>
          <a:xfrm flipH="1">
            <a:off x="6732240" y="5661248"/>
            <a:ext cx="1008112" cy="952500"/>
          </a:xfrm>
          <a:prstGeom prst="rect">
            <a:avLst/>
          </a:prstGeom>
        </p:spPr>
      </p:pic>
      <p:pic>
        <p:nvPicPr>
          <p:cNvPr id="42" name="Picture 8" descr="https://papik.pro/uploads/posts/2023-01/thumbs/1674063127_papik-pro-p-derevo-osennee-risunok-8.png"/>
          <p:cNvPicPr>
            <a:picLocks noChangeAspect="1" noChangeArrowheads="1"/>
          </p:cNvPicPr>
          <p:nvPr/>
        </p:nvPicPr>
        <p:blipFill>
          <a:blip r:embed="rId6" cstate="print"/>
          <a:srcRect l="34020" t="89459" r="23141" b="-799"/>
          <a:stretch>
            <a:fillRect/>
          </a:stretch>
        </p:blipFill>
        <p:spPr bwMode="auto">
          <a:xfrm>
            <a:off x="3563888" y="5013176"/>
            <a:ext cx="1512168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Рисунок 49" descr="116718.00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63"/>
          <a:stretch>
            <a:fillRect/>
          </a:stretch>
        </p:blipFill>
        <p:spPr>
          <a:xfrm>
            <a:off x="2915816" y="4437112"/>
            <a:ext cx="1083995" cy="1317377"/>
          </a:xfrm>
          <a:prstGeom prst="rect">
            <a:avLst/>
          </a:prstGeom>
        </p:spPr>
      </p:pic>
      <p:pic>
        <p:nvPicPr>
          <p:cNvPr id="34" name="Picture 8" descr="https://papik.pro/uploads/posts/2023-01/thumbs/1674063127_papik-pro-p-derevo-osennee-risunok-8.png"/>
          <p:cNvPicPr>
            <a:picLocks noChangeAspect="1" noChangeArrowheads="1"/>
          </p:cNvPicPr>
          <p:nvPr/>
        </p:nvPicPr>
        <p:blipFill>
          <a:blip r:embed="rId6" cstate="print"/>
          <a:srcRect l="34020" t="89459" r="23141" b="-799"/>
          <a:stretch>
            <a:fillRect/>
          </a:stretch>
        </p:blipFill>
        <p:spPr bwMode="auto">
          <a:xfrm>
            <a:off x="3059832" y="5733256"/>
            <a:ext cx="1512168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8" descr="https://papik.pro/uploads/posts/2023-01/thumbs/1674063127_papik-pro-p-derevo-osennee-risunok-8.png"/>
          <p:cNvPicPr>
            <a:picLocks noChangeAspect="1" noChangeArrowheads="1"/>
          </p:cNvPicPr>
          <p:nvPr/>
        </p:nvPicPr>
        <p:blipFill>
          <a:blip r:embed="rId6" cstate="print"/>
          <a:srcRect l="34020" t="89459" r="23141" b="-799"/>
          <a:stretch>
            <a:fillRect/>
          </a:stretch>
        </p:blipFill>
        <p:spPr bwMode="auto">
          <a:xfrm>
            <a:off x="2267744" y="6021288"/>
            <a:ext cx="1512168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9" name="Picture 17" descr="https://images-wixmp-ed30a86b8c4ca887773594c2.wixmp.com/f/e61aca0a-372e-4ce8-be8b-10821c3db451/d5zf45a-e718aa02-d4cf-4ad2-99af-5dc09b4d0569.gif?token=eyJ0eXAiOiJKV1QiLCJhbGciOiJIUzI1NiJ9.eyJpc3MiOiJ1cm46YXBwOjdlMGQxODg5ODIyNjQzNzNhNWYwZDQxNWVhMGQyNmUwIiwic3ViIjoidXJuOmFwcDo3ZTBkMTg4OTgyMjY0MzczYTVmMGQ0MTVlYTBkMjZlMCIsImF1ZCI6WyJ1cm46c2VydmljZTpmaWxlLmRvd25sb2FkIl0sIm9iaiI6W1t7InBhdGgiOiIvZi9lNjFhY2EwYS0zNzJlLTRjZTgtYmU4Yi0xMDgyMWMzZGI0NTEvZDV6ZjQ1YS1lNzE4YWEwMi1kNGNmLTRhZDItOTlhZi01ZGMwOWI0ZDA1NjkuZ2lmIn1dXX0.iYU1NLBo3qE4TAsuMdh4VBnQT2hhVR2LgY1QNgPyO8w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08192" y="1484784"/>
            <a:ext cx="389232" cy="288032"/>
          </a:xfrm>
          <a:prstGeom prst="rect">
            <a:avLst/>
          </a:prstGeom>
          <a:noFill/>
        </p:spPr>
      </p:pic>
      <p:pic>
        <p:nvPicPr>
          <p:cNvPr id="57" name="Picture 17" descr="https://images-wixmp-ed30a86b8c4ca887773594c2.wixmp.com/f/e61aca0a-372e-4ce8-be8b-10821c3db451/d5zf45a-e718aa02-d4cf-4ad2-99af-5dc09b4d0569.gif?token=eyJ0eXAiOiJKV1QiLCJhbGciOiJIUzI1NiJ9.eyJpc3MiOiJ1cm46YXBwOjdlMGQxODg5ODIyNjQzNzNhNWYwZDQxNWVhMGQyNmUwIiwic3ViIjoidXJuOmFwcDo3ZTBkMTg4OTgyMjY0MzczYTVmMGQ0MTVlYTBkMjZlMCIsImF1ZCI6WyJ1cm46c2VydmljZTpmaWxlLmRvd25sb2FkIl0sIm9iaiI6W1t7InBhdGgiOiIvZi9lNjFhY2EwYS0zNzJlLTRjZTgtYmU4Yi0xMDgyMWMzZGI0NTEvZDV6ZjQ1YS1lNzE4YWEwMi1kNGNmLTRhZDItOTlhZi01ZGMwOWI0ZDA1NjkuZ2lmIn1dXX0.iYU1NLBo3qE4TAsuMdh4VBnQT2hhVR2LgY1QNgPyO8w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908720"/>
            <a:ext cx="389232" cy="288032"/>
          </a:xfrm>
          <a:prstGeom prst="rect">
            <a:avLst/>
          </a:prstGeom>
          <a:noFill/>
        </p:spPr>
      </p:pic>
      <p:pic>
        <p:nvPicPr>
          <p:cNvPr id="58" name="Picture 17" descr="https://images-wixmp-ed30a86b8c4ca887773594c2.wixmp.com/f/e61aca0a-372e-4ce8-be8b-10821c3db451/d5zf45a-e718aa02-d4cf-4ad2-99af-5dc09b4d0569.gif?token=eyJ0eXAiOiJKV1QiLCJhbGciOiJIUzI1NiJ9.eyJpc3MiOiJ1cm46YXBwOjdlMGQxODg5ODIyNjQzNzNhNWYwZDQxNWVhMGQyNmUwIiwic3ViIjoidXJuOmFwcDo3ZTBkMTg4OTgyMjY0MzczYTVmMGQ0MTVlYTBkMjZlMCIsImF1ZCI6WyJ1cm46c2VydmljZTpmaWxlLmRvd25sb2FkIl0sIm9iaiI6W1t7InBhdGgiOiIvZi9lNjFhY2EwYS0zNzJlLTRjZTgtYmU4Yi0xMDgyMWMzZGI0NTEvZDV6ZjQ1YS1lNzE4YWEwMi1kNGNmLTRhZDItOTlhZi01ZGMwOWI0ZDA1NjkuZ2lmIn1dXX0.iYU1NLBo3qE4TAsuMdh4VBnQT2hhVR2LgY1QNgPyO8w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004048" y="908720"/>
            <a:ext cx="3892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12673E-6 L -0.90572 -0.03146 " pathEditMode="relative" ptsTypes="AA">
                                      <p:cBhvr>
                                        <p:cTn id="15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4394E-6 L 0.70278 -0.283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2 -0.13576 C 0.0257 -0.14362 0.05 -0.15865 0.05868 -0.16235 C 0.11424 -0.18525 0.19097 -0.12581 0.21094 -0.04024 C 0.20104 -0.08372 0.21962 -0.13761 0.24705 -0.14894 C 0.275 -0.16027 0.31233 -0.12928 0.32222 -0.08626 C 0.31754 -0.10824 0.32622 -0.13552 0.34097 -0.14131 C 0.35504 -0.14778 0.37413 -0.13229 0.37917 -0.11032 C 0.37657 -0.12188 0.3816 -0.1346 0.38837 -0.13737 C 0.39584 -0.14038 0.40538 -0.13298 0.40834 -0.12234 C 0.4066 -0.12812 0.40938 -0.13506 0.41268 -0.13668 C 0.41441 -0.13737 0.42118 -0.13437 0.4224 -0.12812 C 0.42153 -0.13136 0.42257 -0.13529 0.42466 -0.13622 C 0.42518 -0.13529 0.429 -0.13483 0.42986 -0.13136 C 0.42934 -0.13414 0.429 -0.13483 0.43091 -0.13529 C 0.43091 -0.1346 0.43316 -0.13437 0.43316 -0.13275 C 0.43334 -0.13391 0.43316 -0.13437 0.43316 -0.13552 C 0.43438 -0.13622 0.43472 -0.13529 0.43507 -0.1346 C 0.43646 -0.13552 0.43681 -0.13622 0.43681 -0.13714 C 0.43889 -0.13784 0.43941 -0.13714 0.43941 -0.13668 " pathEditMode="relative" rAng="-1038229" ptsTypes="fffffffffffffffffff">
                                      <p:cBhvr>
                                        <p:cTn id="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51</Words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modified xsi:type="dcterms:W3CDTF">2024-02-12T08:32:25Z</dcterms:modified>
</cp:coreProperties>
</file>