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9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2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21 501 615 рез. по запросу «Трава» — изображения, стоковые фотографии,  трехмерные объекты и векторная графика | Shutterstoc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899" b="8201"/>
          <a:stretch>
            <a:fillRect/>
          </a:stretch>
        </p:blipFill>
        <p:spPr bwMode="auto">
          <a:xfrm>
            <a:off x="0" y="5633864"/>
            <a:ext cx="9144000" cy="12241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35696" y="2708920"/>
            <a:ext cx="56166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авпаки!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1124744"/>
            <a:ext cx="45814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Скажи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4" name="Picture 4" descr="https://img1.picmix.com/output/stamp/thumb/9/6/5/3/383569_d5f6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1428750" cy="1428750"/>
          </a:xfrm>
          <a:prstGeom prst="rect">
            <a:avLst/>
          </a:prstGeom>
          <a:noFill/>
        </p:spPr>
      </p:pic>
      <p:pic>
        <p:nvPicPr>
          <p:cNvPr id="13" name="Рисунок 12" descr="5689057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60648"/>
            <a:ext cx="1672132" cy="1440160"/>
          </a:xfrm>
          <a:prstGeom prst="rect">
            <a:avLst/>
          </a:prstGeom>
        </p:spPr>
      </p:pic>
      <p:pic>
        <p:nvPicPr>
          <p:cNvPr id="15" name="Рисунок 14" descr="tortoise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CFF"/>
              </a:clrFrom>
              <a:clrTo>
                <a:srgbClr val="F6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4869160"/>
            <a:ext cx="2160240" cy="1714500"/>
          </a:xfrm>
          <a:prstGeom prst="rect">
            <a:avLst/>
          </a:prstGeom>
        </p:spPr>
      </p:pic>
      <p:pic>
        <p:nvPicPr>
          <p:cNvPr id="16" name="Рисунок 15" descr="c2b8458f417c8149f216b0f9e6500ee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3143250"/>
            <a:ext cx="3219450" cy="3714750"/>
          </a:xfrm>
          <a:prstGeom prst="rect">
            <a:avLst/>
          </a:prstGeom>
        </p:spPr>
      </p:pic>
      <p:pic>
        <p:nvPicPr>
          <p:cNvPr id="18" name="Рисунок 17" descr="01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0636" y="3861048"/>
            <a:ext cx="1833364" cy="2532876"/>
          </a:xfrm>
          <a:prstGeom prst="rect">
            <a:avLst/>
          </a:prstGeom>
        </p:spPr>
      </p:pic>
      <p:pic>
        <p:nvPicPr>
          <p:cNvPr id="19" name="Рисунок 18" descr="1523178_7da1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988840"/>
            <a:ext cx="2483768" cy="4602088"/>
          </a:xfrm>
          <a:prstGeom prst="rect">
            <a:avLst/>
          </a:prstGeom>
        </p:spPr>
      </p:pic>
      <p:pic>
        <p:nvPicPr>
          <p:cNvPr id="20" name="Рисунок 19" descr="804198_49f3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7092280" y="188640"/>
            <a:ext cx="1694305" cy="1656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484784"/>
            <a:ext cx="85689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      Мета: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вчити добирати протилежні за значенням слова  (антоніми), розвивати словниковий запас,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уяву,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мовлення, мислення, пам’ять.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6fa2fc486_50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201" b="14090"/>
          <a:stretch>
            <a:fillRect/>
          </a:stretch>
        </p:blipFill>
        <p:spPr>
          <a:xfrm>
            <a:off x="7092280" y="5013176"/>
            <a:ext cx="1856154" cy="1368152"/>
          </a:xfrm>
          <a:prstGeom prst="rect">
            <a:avLst/>
          </a:prstGeom>
        </p:spPr>
      </p:pic>
      <p:pic>
        <p:nvPicPr>
          <p:cNvPr id="5" name="Рисунок 4" descr="Group 3-550x550h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5637" t="11513" r="17011" b="12888"/>
          <a:stretch>
            <a:fillRect/>
          </a:stretch>
        </p:blipFill>
        <p:spPr>
          <a:xfrm>
            <a:off x="3491880" y="260648"/>
            <a:ext cx="1603815" cy="1800200"/>
          </a:xfrm>
          <a:prstGeom prst="rect">
            <a:avLst/>
          </a:prstGeom>
        </p:spPr>
      </p:pic>
      <p:pic>
        <p:nvPicPr>
          <p:cNvPr id="6" name="Рисунок 5" descr="Без названия (3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321" t="16401" b="19760"/>
          <a:stretch>
            <a:fillRect/>
          </a:stretch>
        </p:blipFill>
        <p:spPr>
          <a:xfrm>
            <a:off x="6516216" y="476672"/>
            <a:ext cx="1800200" cy="1368152"/>
          </a:xfrm>
          <a:prstGeom prst="rect">
            <a:avLst/>
          </a:prstGeom>
        </p:spPr>
      </p:pic>
      <p:pic>
        <p:nvPicPr>
          <p:cNvPr id="8" name="Рисунок 7" descr="Без названия (1).jpg"/>
          <p:cNvPicPr>
            <a:picLocks noChangeAspect="1"/>
          </p:cNvPicPr>
          <p:nvPr/>
        </p:nvPicPr>
        <p:blipFill>
          <a:blip r:embed="rId5" cstate="print"/>
          <a:srcRect r="25776"/>
          <a:stretch>
            <a:fillRect/>
          </a:stretch>
        </p:blipFill>
        <p:spPr>
          <a:xfrm>
            <a:off x="3995936" y="4869160"/>
            <a:ext cx="1944216" cy="1743075"/>
          </a:xfrm>
          <a:prstGeom prst="rect">
            <a:avLst/>
          </a:prstGeom>
        </p:spPr>
      </p:pic>
      <p:pic>
        <p:nvPicPr>
          <p:cNvPr id="9" name="Рисунок 8" descr="1584786512_17-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96" r="3696"/>
          <a:stretch>
            <a:fillRect/>
          </a:stretch>
        </p:blipFill>
        <p:spPr>
          <a:xfrm>
            <a:off x="467544" y="260648"/>
            <a:ext cx="1693605" cy="1584176"/>
          </a:xfrm>
          <a:prstGeom prst="rect">
            <a:avLst/>
          </a:prstGeom>
        </p:spPr>
      </p:pic>
      <p:pic>
        <p:nvPicPr>
          <p:cNvPr id="3074" name="Picture 2" descr="Тістечко Тріо ❤️ доставка додому від магазина Zakaz.u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437112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00648E-6 L 0.59844 -0.388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7197E-6 L -0.40556 -0.420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59 0.01041 L -0.39288 -0.414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120823550_gettyimages-557473997-17066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404664"/>
            <a:ext cx="1800200" cy="1656184"/>
          </a:xfrm>
          <a:prstGeom prst="rect">
            <a:avLst/>
          </a:prstGeom>
        </p:spPr>
      </p:pic>
      <p:pic>
        <p:nvPicPr>
          <p:cNvPr id="3" name="Рисунок 2" descr="9fb26d33b2ee130e48ae55bbb3a844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04664"/>
            <a:ext cx="1616968" cy="1616968"/>
          </a:xfrm>
          <a:prstGeom prst="rect">
            <a:avLst/>
          </a:prstGeom>
        </p:spPr>
      </p:pic>
      <p:pic>
        <p:nvPicPr>
          <p:cNvPr id="4" name="Рисунок 3" descr="d001d5b68f48d08f1c3f8c16a0d8f19132496e20.jpg"/>
          <p:cNvPicPr>
            <a:picLocks noChangeAspect="1"/>
          </p:cNvPicPr>
          <p:nvPr/>
        </p:nvPicPr>
        <p:blipFill>
          <a:blip r:embed="rId4" cstate="print"/>
          <a:srcRect l="28738" r="25588"/>
          <a:stretch>
            <a:fillRect/>
          </a:stretch>
        </p:blipFill>
        <p:spPr>
          <a:xfrm>
            <a:off x="7380312" y="4149080"/>
            <a:ext cx="1584176" cy="2310913"/>
          </a:xfrm>
          <a:prstGeom prst="rect">
            <a:avLst/>
          </a:prstGeom>
        </p:spPr>
      </p:pic>
      <p:pic>
        <p:nvPicPr>
          <p:cNvPr id="5" name="Рисунок 4" descr="ecooboi-solnechnij-osennij-den-10147-15473779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581128"/>
            <a:ext cx="2195736" cy="1600692"/>
          </a:xfrm>
          <a:prstGeom prst="rect">
            <a:avLst/>
          </a:prstGeom>
        </p:spPr>
      </p:pic>
      <p:pic>
        <p:nvPicPr>
          <p:cNvPr id="6" name="Рисунок 5" descr="hmarno-pogoda-hmara-doshh-nebo-fejsbuk-06-08-20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476672"/>
            <a:ext cx="1872208" cy="1580903"/>
          </a:xfrm>
          <a:prstGeom prst="rect">
            <a:avLst/>
          </a:prstGeom>
        </p:spPr>
      </p:pic>
      <p:pic>
        <p:nvPicPr>
          <p:cNvPr id="8" name="Рисунок 7" descr="Без назван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4581128"/>
            <a:ext cx="1872208" cy="1623672"/>
          </a:xfrm>
          <a:prstGeom prst="rect">
            <a:avLst/>
          </a:prstGeom>
        </p:spPr>
      </p:pic>
      <p:pic>
        <p:nvPicPr>
          <p:cNvPr id="9" name="Рисунок 8" descr="прогноз-погоды-на-зиму-в-Украине-2016-20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43808" y="4437112"/>
            <a:ext cx="2232248" cy="1824864"/>
          </a:xfrm>
          <a:prstGeom prst="rect">
            <a:avLst/>
          </a:prstGeom>
        </p:spPr>
      </p:pic>
      <p:pic>
        <p:nvPicPr>
          <p:cNvPr id="10" name="Рисунок 9" descr="lito-1-770x513-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332656"/>
            <a:ext cx="2045892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72433E-6 L 0.22847 -0.33557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9593E-6 L 0.40937 -0.32516 " pathEditMode="relative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6.49399E-6 L -0.06303 -0.30412 " pathEditMode="relative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3099 L -0.76389 -0.304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e5171e92df59db992b552ba707c1f0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11" r="42058"/>
          <a:stretch>
            <a:fillRect/>
          </a:stretch>
        </p:blipFill>
        <p:spPr>
          <a:xfrm>
            <a:off x="395536" y="260648"/>
            <a:ext cx="1152128" cy="2304256"/>
          </a:xfrm>
          <a:prstGeom prst="rect">
            <a:avLst/>
          </a:prstGeom>
        </p:spPr>
      </p:pic>
      <p:pic>
        <p:nvPicPr>
          <p:cNvPr id="4" name="Рисунок 3" descr="girya-24-kg-original-95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51" r="16400"/>
          <a:stretch>
            <a:fillRect/>
          </a:stretch>
        </p:blipFill>
        <p:spPr>
          <a:xfrm>
            <a:off x="7236296" y="4077072"/>
            <a:ext cx="1728192" cy="2612571"/>
          </a:xfrm>
          <a:prstGeom prst="rect">
            <a:avLst/>
          </a:prstGeom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660" b="38660"/>
          <a:stretch>
            <a:fillRect/>
          </a:stretch>
        </p:blipFill>
        <p:spPr>
          <a:xfrm rot="5400000">
            <a:off x="1439652" y="4761148"/>
            <a:ext cx="3168352" cy="648072"/>
          </a:xfrm>
          <a:prstGeom prst="rect">
            <a:avLst/>
          </a:prstGeom>
        </p:spPr>
      </p:pic>
      <p:pic>
        <p:nvPicPr>
          <p:cNvPr id="1028" name="Picture 4" descr="https://zefirka.club/uploads/posts/2022-09/thumbs/1664200846_47-zefirka-club-p-lenta-na-prozrachnom-fone-5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756952" y="4194064"/>
            <a:ext cx="4176464" cy="1151409"/>
          </a:xfrm>
          <a:prstGeom prst="rect">
            <a:avLst/>
          </a:prstGeom>
          <a:noFill/>
        </p:spPr>
      </p:pic>
      <p:pic>
        <p:nvPicPr>
          <p:cNvPr id="1032" name="Picture 8" descr="Оксамитова стрічка &quot;2,5 см&quot; ЧЕРВОНА рулон 45 метрів (ID#1122540167), цена:  435 ₴, купить на Prom.ua"/>
          <p:cNvPicPr>
            <a:picLocks noChangeAspect="1" noChangeArrowheads="1"/>
          </p:cNvPicPr>
          <p:nvPr/>
        </p:nvPicPr>
        <p:blipFill>
          <a:blip r:embed="rId6" cstate="print"/>
          <a:srcRect l="21528" t="18508" r="4184" b="13154"/>
          <a:stretch>
            <a:fillRect/>
          </a:stretch>
        </p:blipFill>
        <p:spPr bwMode="auto">
          <a:xfrm rot="5400000">
            <a:off x="4349147" y="627517"/>
            <a:ext cx="1937657" cy="1347935"/>
          </a:xfrm>
          <a:prstGeom prst="rect">
            <a:avLst/>
          </a:prstGeom>
          <a:noFill/>
        </p:spPr>
      </p:pic>
      <p:pic>
        <p:nvPicPr>
          <p:cNvPr id="10" name="Рисунок 9" descr="Без названия (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5696" y="476672"/>
            <a:ext cx="2381250" cy="1117476"/>
          </a:xfrm>
          <a:prstGeom prst="rect">
            <a:avLst/>
          </a:prstGeom>
        </p:spPr>
      </p:pic>
      <p:pic>
        <p:nvPicPr>
          <p:cNvPr id="11" name="Рисунок 10" descr="images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188640"/>
            <a:ext cx="2143125" cy="2143125"/>
          </a:xfrm>
          <a:prstGeom prst="rect">
            <a:avLst/>
          </a:prstGeom>
        </p:spPr>
      </p:pic>
      <p:pic>
        <p:nvPicPr>
          <p:cNvPr id="12" name="Рисунок 11" descr="Dorohoiu-na-Lebedyn-1024x768.jpg"/>
          <p:cNvPicPr>
            <a:picLocks noChangeAspect="1"/>
          </p:cNvPicPr>
          <p:nvPr/>
        </p:nvPicPr>
        <p:blipFill>
          <a:blip r:embed="rId9" cstate="print"/>
          <a:srcRect t="30050" r="43700"/>
          <a:stretch>
            <a:fillRect/>
          </a:stretch>
        </p:blipFill>
        <p:spPr>
          <a:xfrm>
            <a:off x="4067944" y="4509120"/>
            <a:ext cx="2211599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70213E-6 L -0.2441 -0.03145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5111 L -0.56684 -0.326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3793 L 0.41753 -0.027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01781 L 0.28854 -0.296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5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1871700" cy="1247800"/>
          </a:xfrm>
          <a:prstGeom prst="rect">
            <a:avLst/>
          </a:prstGeom>
        </p:spPr>
      </p:pic>
      <p:pic>
        <p:nvPicPr>
          <p:cNvPr id="3" name="Рисунок 2" descr="39355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88640"/>
            <a:ext cx="2016224" cy="1512168"/>
          </a:xfrm>
          <a:prstGeom prst="rect">
            <a:avLst/>
          </a:prstGeom>
        </p:spPr>
      </p:pic>
      <p:pic>
        <p:nvPicPr>
          <p:cNvPr id="5" name="Рисунок 4" descr="hq-wallpapers_ru_animals_10172_1680x1050-1024x640-1-1.jpg"/>
          <p:cNvPicPr>
            <a:picLocks noChangeAspect="1"/>
          </p:cNvPicPr>
          <p:nvPr/>
        </p:nvPicPr>
        <p:blipFill>
          <a:blip r:embed="rId4" cstate="print"/>
          <a:srcRect l="2751" r="14563"/>
          <a:stretch>
            <a:fillRect/>
          </a:stretch>
        </p:blipFill>
        <p:spPr>
          <a:xfrm>
            <a:off x="6804248" y="5032446"/>
            <a:ext cx="2088232" cy="1578428"/>
          </a:xfrm>
          <a:prstGeom prst="rect">
            <a:avLst/>
          </a:prstGeom>
        </p:spPr>
      </p:pic>
      <p:pic>
        <p:nvPicPr>
          <p:cNvPr id="6" name="Рисунок 5" descr="image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5085184"/>
            <a:ext cx="1909961" cy="1412347"/>
          </a:xfrm>
          <a:prstGeom prst="rect">
            <a:avLst/>
          </a:prstGeom>
        </p:spPr>
      </p:pic>
      <p:pic>
        <p:nvPicPr>
          <p:cNvPr id="7" name="Рисунок 6" descr="sad-girl-2-500x3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60648"/>
            <a:ext cx="2056890" cy="1369889"/>
          </a:xfrm>
          <a:prstGeom prst="rect">
            <a:avLst/>
          </a:prstGeom>
        </p:spPr>
      </p:pic>
      <p:pic>
        <p:nvPicPr>
          <p:cNvPr id="8" name="Рисунок 7" descr="scale_1200.jpg"/>
          <p:cNvPicPr>
            <a:picLocks noChangeAspect="1"/>
          </p:cNvPicPr>
          <p:nvPr/>
        </p:nvPicPr>
        <p:blipFill>
          <a:blip r:embed="rId7" cstate="print"/>
          <a:srcRect r="23540"/>
          <a:stretch>
            <a:fillRect/>
          </a:stretch>
        </p:blipFill>
        <p:spPr>
          <a:xfrm>
            <a:off x="251520" y="4797152"/>
            <a:ext cx="1868004" cy="1832344"/>
          </a:xfrm>
          <a:prstGeom prst="rect">
            <a:avLst/>
          </a:prstGeom>
        </p:spPr>
      </p:pic>
      <p:pic>
        <p:nvPicPr>
          <p:cNvPr id="9" name="Рисунок 8" descr="statya_255-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404664"/>
            <a:ext cx="1847976" cy="1282650"/>
          </a:xfrm>
          <a:prstGeom prst="rect">
            <a:avLst/>
          </a:prstGeom>
        </p:spPr>
      </p:pic>
      <p:pic>
        <p:nvPicPr>
          <p:cNvPr id="10" name="Рисунок 9" descr="4244353454.jpg"/>
          <p:cNvPicPr>
            <a:picLocks noChangeAspect="1"/>
          </p:cNvPicPr>
          <p:nvPr/>
        </p:nvPicPr>
        <p:blipFill>
          <a:blip r:embed="rId9" cstate="print"/>
          <a:srcRect l="17516"/>
          <a:stretch>
            <a:fillRect/>
          </a:stretch>
        </p:blipFill>
        <p:spPr>
          <a:xfrm>
            <a:off x="2339752" y="4869160"/>
            <a:ext cx="2011288" cy="1725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2.65495E-6 L -0.72447 -0.47225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2 0.00208 L -0.22239 -0.428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0046 L 0.51996 -0.429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50601E-6 L 0.504 -0.44056 " pathEditMode="relative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pple-tfa-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92" t="3801" r="13292" b="9051"/>
          <a:stretch>
            <a:fillRect/>
          </a:stretch>
        </p:blipFill>
        <p:spPr>
          <a:xfrm>
            <a:off x="4932040" y="4653136"/>
            <a:ext cx="1396782" cy="1656184"/>
          </a:xfrm>
          <a:prstGeom prst="rect">
            <a:avLst/>
          </a:prstGeom>
        </p:spPr>
      </p:pic>
      <p:pic>
        <p:nvPicPr>
          <p:cNvPr id="3" name="Рисунок 2" descr="Без названия (2).jpg"/>
          <p:cNvPicPr>
            <a:picLocks noChangeAspect="1"/>
          </p:cNvPicPr>
          <p:nvPr/>
        </p:nvPicPr>
        <p:blipFill>
          <a:blip r:embed="rId3" cstate="print"/>
          <a:srcRect l="19760"/>
          <a:stretch>
            <a:fillRect/>
          </a:stretch>
        </p:blipFill>
        <p:spPr>
          <a:xfrm>
            <a:off x="467544" y="260648"/>
            <a:ext cx="2101775" cy="1743075"/>
          </a:xfrm>
          <a:prstGeom prst="rect">
            <a:avLst/>
          </a:prstGeom>
        </p:spPr>
      </p:pic>
      <p:pic>
        <p:nvPicPr>
          <p:cNvPr id="4" name="Рисунок 3" descr="Без названия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293096"/>
            <a:ext cx="2143125" cy="2143125"/>
          </a:xfrm>
          <a:prstGeom prst="rect">
            <a:avLst/>
          </a:prstGeom>
        </p:spPr>
      </p:pic>
      <p:pic>
        <p:nvPicPr>
          <p:cNvPr id="5" name="Рисунок 4" descr="deb922bc.jpg"/>
          <p:cNvPicPr>
            <a:picLocks noChangeAspect="1"/>
          </p:cNvPicPr>
          <p:nvPr/>
        </p:nvPicPr>
        <p:blipFill>
          <a:blip r:embed="rId5" cstate="print"/>
          <a:srcRect l="10848" t="7253" r="8622" b="11670"/>
          <a:stretch>
            <a:fillRect/>
          </a:stretch>
        </p:blipFill>
        <p:spPr>
          <a:xfrm>
            <a:off x="2915816" y="476672"/>
            <a:ext cx="1716515" cy="1296144"/>
          </a:xfrm>
          <a:prstGeom prst="rect">
            <a:avLst/>
          </a:prstGeom>
        </p:spPr>
      </p:pic>
      <p:pic>
        <p:nvPicPr>
          <p:cNvPr id="6" name="Рисунок 5" descr="artworks-s1l1Vy8ulWIkClia-0VvMoQ-t500x5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332656"/>
            <a:ext cx="1949202" cy="1949202"/>
          </a:xfrm>
          <a:prstGeom prst="rect">
            <a:avLst/>
          </a:prstGeom>
        </p:spPr>
      </p:pic>
      <p:pic>
        <p:nvPicPr>
          <p:cNvPr id="7" name="Рисунок 6" descr="Без назван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4653136"/>
            <a:ext cx="1944216" cy="1743075"/>
          </a:xfrm>
          <a:prstGeom prst="rect">
            <a:avLst/>
          </a:prstGeom>
        </p:spPr>
      </p:pic>
      <p:pic>
        <p:nvPicPr>
          <p:cNvPr id="8" name="Рисунок 7" descr="Без названия (6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5" t="23520" r="8376" b="19361"/>
          <a:stretch>
            <a:fillRect/>
          </a:stretch>
        </p:blipFill>
        <p:spPr>
          <a:xfrm>
            <a:off x="7092280" y="692696"/>
            <a:ext cx="1872208" cy="1224136"/>
          </a:xfrm>
          <a:prstGeom prst="rect">
            <a:avLst/>
          </a:prstGeom>
        </p:spPr>
      </p:pic>
      <p:pic>
        <p:nvPicPr>
          <p:cNvPr id="9" name="Рисунок 8" descr="ведмедик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149080"/>
            <a:ext cx="2019300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5.3654E-6 L -0.43299 -0.31475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88159E-6 L -0.46458 -0.33556 " pathEditMode="relative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60777E-7 L 0.27171 -0.284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92229E-6 L 0.75591 -0.300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27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46</cp:revision>
  <dcterms:created xsi:type="dcterms:W3CDTF">2024-01-06T15:58:44Z</dcterms:created>
  <dcterms:modified xsi:type="dcterms:W3CDTF">2024-01-08T21:51:00Z</dcterms:modified>
</cp:coreProperties>
</file>